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33"/>
  </p:notesMasterIdLst>
  <p:handoutMasterIdLst>
    <p:handoutMasterId r:id="rId34"/>
  </p:handoutMasterIdLst>
  <p:sldIdLst>
    <p:sldId id="353" r:id="rId7"/>
    <p:sldId id="358" r:id="rId8"/>
    <p:sldId id="370" r:id="rId9"/>
    <p:sldId id="374" r:id="rId10"/>
    <p:sldId id="371" r:id="rId11"/>
    <p:sldId id="372" r:id="rId12"/>
    <p:sldId id="373" r:id="rId13"/>
    <p:sldId id="375" r:id="rId14"/>
    <p:sldId id="376" r:id="rId15"/>
    <p:sldId id="377" r:id="rId16"/>
    <p:sldId id="380" r:id="rId17"/>
    <p:sldId id="379" r:id="rId18"/>
    <p:sldId id="381" r:id="rId19"/>
    <p:sldId id="389" r:id="rId20"/>
    <p:sldId id="390" r:id="rId21"/>
    <p:sldId id="391" r:id="rId22"/>
    <p:sldId id="392" r:id="rId23"/>
    <p:sldId id="393" r:id="rId24"/>
    <p:sldId id="394" r:id="rId25"/>
    <p:sldId id="382" r:id="rId26"/>
    <p:sldId id="383" r:id="rId27"/>
    <p:sldId id="384" r:id="rId28"/>
    <p:sldId id="385" r:id="rId29"/>
    <p:sldId id="386" r:id="rId30"/>
    <p:sldId id="395" r:id="rId31"/>
    <p:sldId id="396" r:id="rId32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E8E87-B1C7-463F-BD4F-83A57D7C4E75}">
          <p14:sldIdLst>
            <p14:sldId id="353"/>
            <p14:sldId id="358"/>
            <p14:sldId id="370"/>
          </p14:sldIdLst>
        </p14:section>
        <p14:section name="Intro" id="{E164589E-5FED-4727-AB36-CA4B5D85F963}">
          <p14:sldIdLst>
            <p14:sldId id="374"/>
            <p14:sldId id="371"/>
            <p14:sldId id="372"/>
            <p14:sldId id="373"/>
          </p14:sldIdLst>
        </p14:section>
        <p14:section name="About TRIZ" id="{A42C42C1-CB4F-4145-8AE8-E336C13A2061}">
          <p14:sldIdLst>
            <p14:sldId id="375"/>
            <p14:sldId id="376"/>
            <p14:sldId id="377"/>
            <p14:sldId id="380"/>
            <p14:sldId id="379"/>
          </p14:sldIdLst>
        </p14:section>
        <p14:section name="Solving Contradiction" id="{E6D5E59D-BCCE-4783-8E46-0C5E8C327B74}">
          <p14:sldIdLst>
            <p14:sldId id="381"/>
            <p14:sldId id="389"/>
            <p14:sldId id="390"/>
            <p14:sldId id="391"/>
            <p14:sldId id="392"/>
            <p14:sldId id="393"/>
            <p14:sldId id="394"/>
            <p14:sldId id="382"/>
            <p14:sldId id="383"/>
          </p14:sldIdLst>
        </p14:section>
        <p14:section name="Finding Contradictions" id="{8CAB358A-2CBD-4962-AB32-80AD5B1AFB9E}">
          <p14:sldIdLst>
            <p14:sldId id="384"/>
            <p14:sldId id="385"/>
            <p14:sldId id="386"/>
          </p14:sldIdLst>
        </p14:section>
        <p14:section name="Conclusion" id="{0809ECEA-96A6-4029-9077-CA9BF3B58A3A}">
          <p14:sldIdLst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00"/>
    <a:srgbClr val="2B2F2F"/>
    <a:srgbClr val="134056"/>
    <a:srgbClr val="222222"/>
    <a:srgbClr val="0071AA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 autoAdjust="0"/>
    <p:restoredTop sz="91798" autoAdjust="0"/>
  </p:normalViewPr>
  <p:slideViewPr>
    <p:cSldViewPr snapToGrid="0">
      <p:cViewPr varScale="1">
        <p:scale>
          <a:sx n="144" d="100"/>
          <a:sy n="144" d="100"/>
        </p:scale>
        <p:origin x="21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EF4292-06D8-4240-9945-F91BF6FE562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C7FEA6-3C73-4AFB-A485-22664082E1DA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3B1E711F-33FE-4192-B6A1-7C5F76C0BA60}" type="parTrans" cxnId="{320CDAD2-4ECE-40D8-9A25-3BCCFB1A794D}">
      <dgm:prSet/>
      <dgm:spPr/>
      <dgm:t>
        <a:bodyPr/>
        <a:lstStyle/>
        <a:p>
          <a:endParaRPr lang="en-US"/>
        </a:p>
      </dgm:t>
    </dgm:pt>
    <dgm:pt modelId="{78A6F57B-58B4-421B-96AC-F7056EA2BCD9}" type="sibTrans" cxnId="{320CDAD2-4ECE-40D8-9A25-3BCCFB1A794D}">
      <dgm:prSet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"/>
        </a:ext>
      </dgm:extLst>
    </dgm:pt>
    <dgm:pt modelId="{0D787AEC-E2F3-471E-B239-6B002F78B8F6}">
      <dgm:prSet phldrT="[Text]"/>
      <dgm:spPr/>
      <dgm:t>
        <a:bodyPr/>
        <a:lstStyle/>
        <a:p>
          <a:r>
            <a:rPr lang="en-US" dirty="0"/>
            <a:t>V2</a:t>
          </a:r>
        </a:p>
      </dgm:t>
    </dgm:pt>
    <dgm:pt modelId="{A6B9D37F-D9FC-424C-9B51-2363E1AC0A8B}" type="parTrans" cxnId="{7DF9108B-8A67-4B3E-A887-BAB78B2AA92E}">
      <dgm:prSet/>
      <dgm:spPr/>
      <dgm:t>
        <a:bodyPr/>
        <a:lstStyle/>
        <a:p>
          <a:endParaRPr lang="en-US"/>
        </a:p>
      </dgm:t>
    </dgm:pt>
    <dgm:pt modelId="{EE9DACB4-74EE-413D-AE6F-9450208D1725}" type="sibTrans" cxnId="{7DF9108B-8A67-4B3E-A887-BAB78B2AA92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"/>
        </a:ext>
      </dgm:extLst>
    </dgm:pt>
    <dgm:pt modelId="{B10E893E-4807-4583-B1B6-CC9D62C74BD2}">
      <dgm:prSet phldrT="[Text]"/>
      <dgm:spPr/>
      <dgm:t>
        <a:bodyPr/>
        <a:lstStyle/>
        <a:p>
          <a:r>
            <a:rPr lang="en-US" dirty="0"/>
            <a:t>V3</a:t>
          </a:r>
        </a:p>
      </dgm:t>
    </dgm:pt>
    <dgm:pt modelId="{A888A0CA-4A01-4517-B44C-A3C73CB172DE}" type="parTrans" cxnId="{9FB779CE-2B97-4790-B880-F568087F6B76}">
      <dgm:prSet/>
      <dgm:spPr/>
      <dgm:t>
        <a:bodyPr/>
        <a:lstStyle/>
        <a:p>
          <a:endParaRPr lang="en-US"/>
        </a:p>
      </dgm:t>
    </dgm:pt>
    <dgm:pt modelId="{A3E71B1A-784D-480E-AEC1-0DED10958396}" type="sibTrans" cxnId="{9FB779CE-2B97-4790-B880-F568087F6B76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icken leg"/>
        </a:ext>
      </dgm:extLst>
    </dgm:pt>
    <dgm:pt modelId="{66A3FCE7-374D-444E-B6FF-CE581263A43B}" type="pres">
      <dgm:prSet presAssocID="{4EEF4292-06D8-4240-9945-F91BF6FE562F}" presName="Name0" presStyleCnt="0">
        <dgm:presLayoutVars>
          <dgm:chMax val="7"/>
          <dgm:chPref val="7"/>
          <dgm:dir/>
        </dgm:presLayoutVars>
      </dgm:prSet>
      <dgm:spPr/>
    </dgm:pt>
    <dgm:pt modelId="{9C690E30-FD2D-40F1-8409-C489A57BA1A2}" type="pres">
      <dgm:prSet presAssocID="{4EEF4292-06D8-4240-9945-F91BF6FE562F}" presName="dot1" presStyleLbl="alignNode1" presStyleIdx="0" presStyleCnt="12"/>
      <dgm:spPr/>
    </dgm:pt>
    <dgm:pt modelId="{8884D281-1B6E-4D14-802E-3A9CF19AB5F2}" type="pres">
      <dgm:prSet presAssocID="{4EEF4292-06D8-4240-9945-F91BF6FE562F}" presName="dot2" presStyleLbl="alignNode1" presStyleIdx="1" presStyleCnt="12"/>
      <dgm:spPr/>
    </dgm:pt>
    <dgm:pt modelId="{0878E5B9-E2C9-4330-AFAB-835A635E12CD}" type="pres">
      <dgm:prSet presAssocID="{4EEF4292-06D8-4240-9945-F91BF6FE562F}" presName="dot3" presStyleLbl="alignNode1" presStyleIdx="2" presStyleCnt="12"/>
      <dgm:spPr/>
    </dgm:pt>
    <dgm:pt modelId="{F6149CF3-22E9-4FF0-9CE8-4265F6CCCEE4}" type="pres">
      <dgm:prSet presAssocID="{4EEF4292-06D8-4240-9945-F91BF6FE562F}" presName="dot4" presStyleLbl="alignNode1" presStyleIdx="3" presStyleCnt="12"/>
      <dgm:spPr/>
    </dgm:pt>
    <dgm:pt modelId="{6307021D-70F8-4A12-BB94-96C385AD30D1}" type="pres">
      <dgm:prSet presAssocID="{4EEF4292-06D8-4240-9945-F91BF6FE562F}" presName="dot5" presStyleLbl="alignNode1" presStyleIdx="4" presStyleCnt="12"/>
      <dgm:spPr/>
    </dgm:pt>
    <dgm:pt modelId="{675BB709-CAB5-4160-A9B4-A632B4C6FCF8}" type="pres">
      <dgm:prSet presAssocID="{4EEF4292-06D8-4240-9945-F91BF6FE562F}" presName="dotArrow1" presStyleLbl="alignNode1" presStyleIdx="5" presStyleCnt="12"/>
      <dgm:spPr/>
    </dgm:pt>
    <dgm:pt modelId="{798B5CA6-3FB4-4462-B4F9-08E65EA7C273}" type="pres">
      <dgm:prSet presAssocID="{4EEF4292-06D8-4240-9945-F91BF6FE562F}" presName="dotArrow2" presStyleLbl="alignNode1" presStyleIdx="6" presStyleCnt="12"/>
      <dgm:spPr/>
    </dgm:pt>
    <dgm:pt modelId="{A7AC90E1-8C0E-40E7-98F5-7A3716539D0A}" type="pres">
      <dgm:prSet presAssocID="{4EEF4292-06D8-4240-9945-F91BF6FE562F}" presName="dotArrow3" presStyleLbl="alignNode1" presStyleIdx="7" presStyleCnt="12"/>
      <dgm:spPr/>
    </dgm:pt>
    <dgm:pt modelId="{8E95C595-E0CC-490B-9F8A-03111742CCE1}" type="pres">
      <dgm:prSet presAssocID="{4EEF4292-06D8-4240-9945-F91BF6FE562F}" presName="dotArrow4" presStyleLbl="alignNode1" presStyleIdx="8" presStyleCnt="12"/>
      <dgm:spPr/>
    </dgm:pt>
    <dgm:pt modelId="{BE596635-E005-49CE-9024-59DC632D6E39}" type="pres">
      <dgm:prSet presAssocID="{4EEF4292-06D8-4240-9945-F91BF6FE562F}" presName="dotArrow5" presStyleLbl="alignNode1" presStyleIdx="9" presStyleCnt="12"/>
      <dgm:spPr/>
    </dgm:pt>
    <dgm:pt modelId="{35960A56-FC35-4E88-BA1A-9E1B9E51935A}" type="pres">
      <dgm:prSet presAssocID="{4EEF4292-06D8-4240-9945-F91BF6FE562F}" presName="dotArrow6" presStyleLbl="alignNode1" presStyleIdx="10" presStyleCnt="12"/>
      <dgm:spPr/>
    </dgm:pt>
    <dgm:pt modelId="{0B31416D-C072-414F-A8A0-AA50FFF415D5}" type="pres">
      <dgm:prSet presAssocID="{4EEF4292-06D8-4240-9945-F91BF6FE562F}" presName="dotArrow7" presStyleLbl="alignNode1" presStyleIdx="11" presStyleCnt="12"/>
      <dgm:spPr/>
    </dgm:pt>
    <dgm:pt modelId="{23E51273-4FB3-41F4-A786-A5C69B37D520}" type="pres">
      <dgm:prSet presAssocID="{DEC7FEA6-3C73-4AFB-A485-22664082E1DA}" presName="parTx1" presStyleLbl="node1" presStyleIdx="0" presStyleCnt="3"/>
      <dgm:spPr/>
    </dgm:pt>
    <dgm:pt modelId="{4E147F48-99EB-403C-A0D5-B059A263BFB6}" type="pres">
      <dgm:prSet presAssocID="{78A6F57B-58B4-421B-96AC-F7056EA2BCD9}" presName="picture1" presStyleCnt="0"/>
      <dgm:spPr/>
    </dgm:pt>
    <dgm:pt modelId="{00E38CD4-EECE-49C7-9135-E98A3C6F8229}" type="pres">
      <dgm:prSet presAssocID="{78A6F57B-58B4-421B-96AC-F7056EA2BCD9}" presName="imageRepeatNode" presStyleLbl="fgImgPlace1" presStyleIdx="0" presStyleCnt="3"/>
      <dgm:spPr/>
    </dgm:pt>
    <dgm:pt modelId="{1C10F4A3-1AED-4920-B847-6DF65DB7DBD1}" type="pres">
      <dgm:prSet presAssocID="{0D787AEC-E2F3-471E-B239-6B002F78B8F6}" presName="parTx2" presStyleLbl="node1" presStyleIdx="1" presStyleCnt="3"/>
      <dgm:spPr/>
    </dgm:pt>
    <dgm:pt modelId="{6E1C4EA4-3CFF-4DD1-9246-815EF8D8A40F}" type="pres">
      <dgm:prSet presAssocID="{EE9DACB4-74EE-413D-AE6F-9450208D1725}" presName="picture2" presStyleCnt="0"/>
      <dgm:spPr/>
    </dgm:pt>
    <dgm:pt modelId="{FA065D93-036F-4B0B-82C9-C88B87850AEA}" type="pres">
      <dgm:prSet presAssocID="{EE9DACB4-74EE-413D-AE6F-9450208D1725}" presName="imageRepeatNode" presStyleLbl="fgImgPlace1" presStyleIdx="1" presStyleCnt="3"/>
      <dgm:spPr/>
    </dgm:pt>
    <dgm:pt modelId="{75E7DC03-1C54-44AC-8A6A-BA0A37B6A2FE}" type="pres">
      <dgm:prSet presAssocID="{B10E893E-4807-4583-B1B6-CC9D62C74BD2}" presName="parTx3" presStyleLbl="node1" presStyleIdx="2" presStyleCnt="3"/>
      <dgm:spPr/>
    </dgm:pt>
    <dgm:pt modelId="{1900A1E6-B5A2-459C-9A3F-DF854D554BD2}" type="pres">
      <dgm:prSet presAssocID="{A3E71B1A-784D-480E-AEC1-0DED10958396}" presName="picture3" presStyleCnt="0"/>
      <dgm:spPr/>
    </dgm:pt>
    <dgm:pt modelId="{E4BF1E57-B74E-4BB1-9E86-E35794587C4F}" type="pres">
      <dgm:prSet presAssocID="{A3E71B1A-784D-480E-AEC1-0DED10958396}" presName="imageRepeatNode" presStyleLbl="fgImgPlace1" presStyleIdx="2" presStyleCnt="3"/>
      <dgm:spPr/>
    </dgm:pt>
  </dgm:ptLst>
  <dgm:cxnLst>
    <dgm:cxn modelId="{D7A72E0C-B59B-42D0-B9B1-F13D5CAC85FE}" type="presOf" srcId="{4EEF4292-06D8-4240-9945-F91BF6FE562F}" destId="{66A3FCE7-374D-444E-B6FF-CE581263A43B}" srcOrd="0" destOrd="0" presId="urn:microsoft.com/office/officeart/2008/layout/AscendingPictureAccentProcess"/>
    <dgm:cxn modelId="{CBAB7010-EB8E-44ED-BDB9-306FBCAB08DA}" type="presOf" srcId="{0D787AEC-E2F3-471E-B239-6B002F78B8F6}" destId="{1C10F4A3-1AED-4920-B847-6DF65DB7DBD1}" srcOrd="0" destOrd="0" presId="urn:microsoft.com/office/officeart/2008/layout/AscendingPictureAccentProcess"/>
    <dgm:cxn modelId="{29C1572C-48CA-4D73-844E-6F49696CF602}" type="presOf" srcId="{A3E71B1A-784D-480E-AEC1-0DED10958396}" destId="{E4BF1E57-B74E-4BB1-9E86-E35794587C4F}" srcOrd="0" destOrd="0" presId="urn:microsoft.com/office/officeart/2008/layout/AscendingPictureAccentProcess"/>
    <dgm:cxn modelId="{EB1CBD34-61B4-462B-8EFD-EFA262C6D72A}" type="presOf" srcId="{B10E893E-4807-4583-B1B6-CC9D62C74BD2}" destId="{75E7DC03-1C54-44AC-8A6A-BA0A37B6A2FE}" srcOrd="0" destOrd="0" presId="urn:microsoft.com/office/officeart/2008/layout/AscendingPictureAccentProcess"/>
    <dgm:cxn modelId="{7DF9108B-8A67-4B3E-A887-BAB78B2AA92E}" srcId="{4EEF4292-06D8-4240-9945-F91BF6FE562F}" destId="{0D787AEC-E2F3-471E-B239-6B002F78B8F6}" srcOrd="1" destOrd="0" parTransId="{A6B9D37F-D9FC-424C-9B51-2363E1AC0A8B}" sibTransId="{EE9DACB4-74EE-413D-AE6F-9450208D1725}"/>
    <dgm:cxn modelId="{A77B61A8-E052-4D06-ABA9-1D184D358C71}" type="presOf" srcId="{78A6F57B-58B4-421B-96AC-F7056EA2BCD9}" destId="{00E38CD4-EECE-49C7-9135-E98A3C6F8229}" srcOrd="0" destOrd="0" presId="urn:microsoft.com/office/officeart/2008/layout/AscendingPictureAccentProcess"/>
    <dgm:cxn modelId="{68D1DAAC-1B6F-4CDE-A314-1D9FFD76D873}" type="presOf" srcId="{DEC7FEA6-3C73-4AFB-A485-22664082E1DA}" destId="{23E51273-4FB3-41F4-A786-A5C69B37D520}" srcOrd="0" destOrd="0" presId="urn:microsoft.com/office/officeart/2008/layout/AscendingPictureAccentProcess"/>
    <dgm:cxn modelId="{9FB779CE-2B97-4790-B880-F568087F6B76}" srcId="{4EEF4292-06D8-4240-9945-F91BF6FE562F}" destId="{B10E893E-4807-4583-B1B6-CC9D62C74BD2}" srcOrd="2" destOrd="0" parTransId="{A888A0CA-4A01-4517-B44C-A3C73CB172DE}" sibTransId="{A3E71B1A-784D-480E-AEC1-0DED10958396}"/>
    <dgm:cxn modelId="{320CDAD2-4ECE-40D8-9A25-3BCCFB1A794D}" srcId="{4EEF4292-06D8-4240-9945-F91BF6FE562F}" destId="{DEC7FEA6-3C73-4AFB-A485-22664082E1DA}" srcOrd="0" destOrd="0" parTransId="{3B1E711F-33FE-4192-B6A1-7C5F76C0BA60}" sibTransId="{78A6F57B-58B4-421B-96AC-F7056EA2BCD9}"/>
    <dgm:cxn modelId="{8173E9D2-7918-4C72-9022-BCE2CBF5FDBD}" type="presOf" srcId="{EE9DACB4-74EE-413D-AE6F-9450208D1725}" destId="{FA065D93-036F-4B0B-82C9-C88B87850AEA}" srcOrd="0" destOrd="0" presId="urn:microsoft.com/office/officeart/2008/layout/AscendingPictureAccentProcess"/>
    <dgm:cxn modelId="{8D08949C-E4A0-4F0A-B0D2-4930307D3626}" type="presParOf" srcId="{66A3FCE7-374D-444E-B6FF-CE581263A43B}" destId="{9C690E30-FD2D-40F1-8409-C489A57BA1A2}" srcOrd="0" destOrd="0" presId="urn:microsoft.com/office/officeart/2008/layout/AscendingPictureAccentProcess"/>
    <dgm:cxn modelId="{2EDFB273-1ED5-4A93-9DBD-E8486854AEE6}" type="presParOf" srcId="{66A3FCE7-374D-444E-B6FF-CE581263A43B}" destId="{8884D281-1B6E-4D14-802E-3A9CF19AB5F2}" srcOrd="1" destOrd="0" presId="urn:microsoft.com/office/officeart/2008/layout/AscendingPictureAccentProcess"/>
    <dgm:cxn modelId="{C0498091-1CAF-4978-9F3A-F6D471A399AB}" type="presParOf" srcId="{66A3FCE7-374D-444E-B6FF-CE581263A43B}" destId="{0878E5B9-E2C9-4330-AFAB-835A635E12CD}" srcOrd="2" destOrd="0" presId="urn:microsoft.com/office/officeart/2008/layout/AscendingPictureAccentProcess"/>
    <dgm:cxn modelId="{76CFC9CA-CFAC-40E7-BA87-230575F6FEE2}" type="presParOf" srcId="{66A3FCE7-374D-444E-B6FF-CE581263A43B}" destId="{F6149CF3-22E9-4FF0-9CE8-4265F6CCCEE4}" srcOrd="3" destOrd="0" presId="urn:microsoft.com/office/officeart/2008/layout/AscendingPictureAccentProcess"/>
    <dgm:cxn modelId="{657EE4CC-C472-49A6-8633-1D8727075CF2}" type="presParOf" srcId="{66A3FCE7-374D-444E-B6FF-CE581263A43B}" destId="{6307021D-70F8-4A12-BB94-96C385AD30D1}" srcOrd="4" destOrd="0" presId="urn:microsoft.com/office/officeart/2008/layout/AscendingPictureAccentProcess"/>
    <dgm:cxn modelId="{DFB34501-1A7C-4D22-93D8-E8300B4CF05C}" type="presParOf" srcId="{66A3FCE7-374D-444E-B6FF-CE581263A43B}" destId="{675BB709-CAB5-4160-A9B4-A632B4C6FCF8}" srcOrd="5" destOrd="0" presId="urn:microsoft.com/office/officeart/2008/layout/AscendingPictureAccentProcess"/>
    <dgm:cxn modelId="{71737805-1E2C-4BE7-8C28-7C14E6E61D6D}" type="presParOf" srcId="{66A3FCE7-374D-444E-B6FF-CE581263A43B}" destId="{798B5CA6-3FB4-4462-B4F9-08E65EA7C273}" srcOrd="6" destOrd="0" presId="urn:microsoft.com/office/officeart/2008/layout/AscendingPictureAccentProcess"/>
    <dgm:cxn modelId="{DC97104F-87A4-48EE-A6F6-EC16C375C919}" type="presParOf" srcId="{66A3FCE7-374D-444E-B6FF-CE581263A43B}" destId="{A7AC90E1-8C0E-40E7-98F5-7A3716539D0A}" srcOrd="7" destOrd="0" presId="urn:microsoft.com/office/officeart/2008/layout/AscendingPictureAccentProcess"/>
    <dgm:cxn modelId="{5E1FC714-9A17-4F51-AE36-DC487A30D6B0}" type="presParOf" srcId="{66A3FCE7-374D-444E-B6FF-CE581263A43B}" destId="{8E95C595-E0CC-490B-9F8A-03111742CCE1}" srcOrd="8" destOrd="0" presId="urn:microsoft.com/office/officeart/2008/layout/AscendingPictureAccentProcess"/>
    <dgm:cxn modelId="{362A8747-5F3C-497F-AC18-B40989BC16EC}" type="presParOf" srcId="{66A3FCE7-374D-444E-B6FF-CE581263A43B}" destId="{BE596635-E005-49CE-9024-59DC632D6E39}" srcOrd="9" destOrd="0" presId="urn:microsoft.com/office/officeart/2008/layout/AscendingPictureAccentProcess"/>
    <dgm:cxn modelId="{DEC704CF-A0A0-4DA4-8CA5-5F59BE41777B}" type="presParOf" srcId="{66A3FCE7-374D-444E-B6FF-CE581263A43B}" destId="{35960A56-FC35-4E88-BA1A-9E1B9E51935A}" srcOrd="10" destOrd="0" presId="urn:microsoft.com/office/officeart/2008/layout/AscendingPictureAccentProcess"/>
    <dgm:cxn modelId="{74C6E955-53D3-404B-AF8A-E562E6AB9DEC}" type="presParOf" srcId="{66A3FCE7-374D-444E-B6FF-CE581263A43B}" destId="{0B31416D-C072-414F-A8A0-AA50FFF415D5}" srcOrd="11" destOrd="0" presId="urn:microsoft.com/office/officeart/2008/layout/AscendingPictureAccentProcess"/>
    <dgm:cxn modelId="{1973AE62-7622-447D-B7CD-1DCDDB591C00}" type="presParOf" srcId="{66A3FCE7-374D-444E-B6FF-CE581263A43B}" destId="{23E51273-4FB3-41F4-A786-A5C69B37D520}" srcOrd="12" destOrd="0" presId="urn:microsoft.com/office/officeart/2008/layout/AscendingPictureAccentProcess"/>
    <dgm:cxn modelId="{4A385675-87C4-452E-8138-30D22C5FF420}" type="presParOf" srcId="{66A3FCE7-374D-444E-B6FF-CE581263A43B}" destId="{4E147F48-99EB-403C-A0D5-B059A263BFB6}" srcOrd="13" destOrd="0" presId="urn:microsoft.com/office/officeart/2008/layout/AscendingPictureAccentProcess"/>
    <dgm:cxn modelId="{69D5931E-B519-4D76-ACD8-2B782D70B33C}" type="presParOf" srcId="{4E147F48-99EB-403C-A0D5-B059A263BFB6}" destId="{00E38CD4-EECE-49C7-9135-E98A3C6F8229}" srcOrd="0" destOrd="0" presId="urn:microsoft.com/office/officeart/2008/layout/AscendingPictureAccentProcess"/>
    <dgm:cxn modelId="{9937A3BE-BBCA-4CC3-8DF7-EFAEAD0B1B53}" type="presParOf" srcId="{66A3FCE7-374D-444E-B6FF-CE581263A43B}" destId="{1C10F4A3-1AED-4920-B847-6DF65DB7DBD1}" srcOrd="14" destOrd="0" presId="urn:microsoft.com/office/officeart/2008/layout/AscendingPictureAccentProcess"/>
    <dgm:cxn modelId="{02A37F88-6234-4A78-A214-97F9240F8D1E}" type="presParOf" srcId="{66A3FCE7-374D-444E-B6FF-CE581263A43B}" destId="{6E1C4EA4-3CFF-4DD1-9246-815EF8D8A40F}" srcOrd="15" destOrd="0" presId="urn:microsoft.com/office/officeart/2008/layout/AscendingPictureAccentProcess"/>
    <dgm:cxn modelId="{84D2F585-8259-4FA9-8BF7-86EC84524C3D}" type="presParOf" srcId="{6E1C4EA4-3CFF-4DD1-9246-815EF8D8A40F}" destId="{FA065D93-036F-4B0B-82C9-C88B87850AEA}" srcOrd="0" destOrd="0" presId="urn:microsoft.com/office/officeart/2008/layout/AscendingPictureAccentProcess"/>
    <dgm:cxn modelId="{214010B7-95F3-4E88-A097-1BCB2ABE10D6}" type="presParOf" srcId="{66A3FCE7-374D-444E-B6FF-CE581263A43B}" destId="{75E7DC03-1C54-44AC-8A6A-BA0A37B6A2FE}" srcOrd="16" destOrd="0" presId="urn:microsoft.com/office/officeart/2008/layout/AscendingPictureAccentProcess"/>
    <dgm:cxn modelId="{E053E512-D010-4A9C-8346-51933A16A058}" type="presParOf" srcId="{66A3FCE7-374D-444E-B6FF-CE581263A43B}" destId="{1900A1E6-B5A2-459C-9A3F-DF854D554BD2}" srcOrd="17" destOrd="0" presId="urn:microsoft.com/office/officeart/2008/layout/AscendingPictureAccentProcess"/>
    <dgm:cxn modelId="{29AA3A53-35C6-4329-B285-A59A9492F175}" type="presParOf" srcId="{1900A1E6-B5A2-459C-9A3F-DF854D554BD2}" destId="{E4BF1E57-B74E-4BB1-9E86-E35794587C4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35326-3BB6-4518-B23A-2AA4ADC38B04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090E8FA-8948-46A8-BCD7-BC561AB7E1E6}">
      <dgm:prSet phldrT="[Text]"/>
      <dgm:spPr/>
      <dgm:t>
        <a:bodyPr/>
        <a:lstStyle/>
        <a:p>
          <a:r>
            <a:rPr lang="en-US" dirty="0"/>
            <a:t>Complexity</a:t>
          </a:r>
        </a:p>
      </dgm:t>
    </dgm:pt>
    <dgm:pt modelId="{083CA20B-FE94-4451-95FB-2498897F1314}" type="parTrans" cxnId="{65DCB157-1E44-47A9-A79E-7D39CA99F8F9}">
      <dgm:prSet/>
      <dgm:spPr/>
      <dgm:t>
        <a:bodyPr/>
        <a:lstStyle/>
        <a:p>
          <a:endParaRPr lang="en-US"/>
        </a:p>
      </dgm:t>
    </dgm:pt>
    <dgm:pt modelId="{6507BB25-F0EA-4FE7-890F-08505A218ED3}" type="sibTrans" cxnId="{65DCB157-1E44-47A9-A79E-7D39CA99F8F9}">
      <dgm:prSet/>
      <dgm:spPr/>
      <dgm:t>
        <a:bodyPr/>
        <a:lstStyle/>
        <a:p>
          <a:endParaRPr lang="en-US"/>
        </a:p>
      </dgm:t>
    </dgm:pt>
    <dgm:pt modelId="{211F0807-483D-4158-9304-6F3BD5EF2CBC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0B3E5D78-4ADF-4633-8DF1-5FEAEFD7677B}" type="parTrans" cxnId="{F75E37EF-2D8C-42BA-B0DE-10A219A05251}">
      <dgm:prSet/>
      <dgm:spPr/>
      <dgm:t>
        <a:bodyPr/>
        <a:lstStyle/>
        <a:p>
          <a:endParaRPr lang="en-US"/>
        </a:p>
      </dgm:t>
    </dgm:pt>
    <dgm:pt modelId="{FC10E42F-4ED2-47A4-909F-F0EDA61E8E4F}" type="sibTrans" cxnId="{F75E37EF-2D8C-42BA-B0DE-10A219A05251}">
      <dgm:prSet/>
      <dgm:spPr/>
      <dgm:t>
        <a:bodyPr/>
        <a:lstStyle/>
        <a:p>
          <a:endParaRPr lang="en-US"/>
        </a:p>
      </dgm:t>
    </dgm:pt>
    <dgm:pt modelId="{B3B88222-0053-467D-8477-00EAB433F89D}" type="pres">
      <dgm:prSet presAssocID="{6BF35326-3BB6-4518-B23A-2AA4ADC38B04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101A3DB2-E34A-4FB3-A49D-053B5D5B34F5}" type="pres">
      <dgm:prSet presAssocID="{6BF35326-3BB6-4518-B23A-2AA4ADC38B04}" presName="Background" presStyleLbl="bgImgPlace1" presStyleIdx="0" presStyleCnt="1"/>
      <dgm:spPr/>
    </dgm:pt>
    <dgm:pt modelId="{12D9FA36-2A28-41EB-A011-65EB77387752}" type="pres">
      <dgm:prSet presAssocID="{6BF35326-3BB6-4518-B23A-2AA4ADC38B04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CF9A212-70E6-4500-A3E8-A27306590E4E}" type="pres">
      <dgm:prSet presAssocID="{6BF35326-3BB6-4518-B23A-2AA4ADC38B04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DB2BAFF-F07D-41F0-80AF-B3847AA2ED51}" type="pres">
      <dgm:prSet presAssocID="{6BF35326-3BB6-4518-B23A-2AA4ADC38B04}" presName="Plus" presStyleLbl="alignNode1" presStyleIdx="0" presStyleCnt="2"/>
      <dgm:spPr/>
    </dgm:pt>
    <dgm:pt modelId="{AB1EF925-058A-4CE3-A53B-ABDB532BCEFB}" type="pres">
      <dgm:prSet presAssocID="{6BF35326-3BB6-4518-B23A-2AA4ADC38B04}" presName="Minus" presStyleLbl="alignNode1" presStyleIdx="1" presStyleCnt="2"/>
      <dgm:spPr/>
    </dgm:pt>
    <dgm:pt modelId="{ACD2AE06-0A6D-49EA-8511-5C64AACEBE75}" type="pres">
      <dgm:prSet presAssocID="{6BF35326-3BB6-4518-B23A-2AA4ADC38B04}" presName="Divider" presStyleLbl="parChTrans1D1" presStyleIdx="0" presStyleCnt="1"/>
      <dgm:spPr/>
    </dgm:pt>
  </dgm:ptLst>
  <dgm:cxnLst>
    <dgm:cxn modelId="{9AA27E13-49D3-41B7-924E-DFE44873E25E}" type="presOf" srcId="{211F0807-483D-4158-9304-6F3BD5EF2CBC}" destId="{12D9FA36-2A28-41EB-A011-65EB77387752}" srcOrd="0" destOrd="0" presId="urn:microsoft.com/office/officeart/2009/3/layout/PlusandMinus"/>
    <dgm:cxn modelId="{557E0C26-CC18-4D9A-BC76-997C04FCE0A2}" type="presOf" srcId="{A090E8FA-8948-46A8-BCD7-BC561AB7E1E6}" destId="{4CF9A212-70E6-4500-A3E8-A27306590E4E}" srcOrd="0" destOrd="0" presId="urn:microsoft.com/office/officeart/2009/3/layout/PlusandMinus"/>
    <dgm:cxn modelId="{65DCB157-1E44-47A9-A79E-7D39CA99F8F9}" srcId="{6BF35326-3BB6-4518-B23A-2AA4ADC38B04}" destId="{A090E8FA-8948-46A8-BCD7-BC561AB7E1E6}" srcOrd="1" destOrd="0" parTransId="{083CA20B-FE94-4451-95FB-2498897F1314}" sibTransId="{6507BB25-F0EA-4FE7-890F-08505A218ED3}"/>
    <dgm:cxn modelId="{6B678296-AD39-4583-A6E5-3059776EFA66}" type="presOf" srcId="{6BF35326-3BB6-4518-B23A-2AA4ADC38B04}" destId="{B3B88222-0053-467D-8477-00EAB433F89D}" srcOrd="0" destOrd="0" presId="urn:microsoft.com/office/officeart/2009/3/layout/PlusandMinus"/>
    <dgm:cxn modelId="{F75E37EF-2D8C-42BA-B0DE-10A219A05251}" srcId="{6BF35326-3BB6-4518-B23A-2AA4ADC38B04}" destId="{211F0807-483D-4158-9304-6F3BD5EF2CBC}" srcOrd="0" destOrd="0" parTransId="{0B3E5D78-4ADF-4633-8DF1-5FEAEFD7677B}" sibTransId="{FC10E42F-4ED2-47A4-909F-F0EDA61E8E4F}"/>
    <dgm:cxn modelId="{BDFF0A53-30E6-4641-A0AA-A600B81CEF1F}" type="presParOf" srcId="{B3B88222-0053-467D-8477-00EAB433F89D}" destId="{101A3DB2-E34A-4FB3-A49D-053B5D5B34F5}" srcOrd="0" destOrd="0" presId="urn:microsoft.com/office/officeart/2009/3/layout/PlusandMinus"/>
    <dgm:cxn modelId="{C38D9395-CBB5-4BA3-A56B-6A095C65312A}" type="presParOf" srcId="{B3B88222-0053-467D-8477-00EAB433F89D}" destId="{12D9FA36-2A28-41EB-A011-65EB77387752}" srcOrd="1" destOrd="0" presId="urn:microsoft.com/office/officeart/2009/3/layout/PlusandMinus"/>
    <dgm:cxn modelId="{1CE0B4C6-8964-441B-B40D-5B9B95CEFCAB}" type="presParOf" srcId="{B3B88222-0053-467D-8477-00EAB433F89D}" destId="{4CF9A212-70E6-4500-A3E8-A27306590E4E}" srcOrd="2" destOrd="0" presId="urn:microsoft.com/office/officeart/2009/3/layout/PlusandMinus"/>
    <dgm:cxn modelId="{CCDA23C4-D5F1-457D-8897-921DFF92437E}" type="presParOf" srcId="{B3B88222-0053-467D-8477-00EAB433F89D}" destId="{7DB2BAFF-F07D-41F0-80AF-B3847AA2ED51}" srcOrd="3" destOrd="0" presId="urn:microsoft.com/office/officeart/2009/3/layout/PlusandMinus"/>
    <dgm:cxn modelId="{78F1CB78-BA62-48C6-A19A-CF32E218C81A}" type="presParOf" srcId="{B3B88222-0053-467D-8477-00EAB433F89D}" destId="{AB1EF925-058A-4CE3-A53B-ABDB532BCEFB}" srcOrd="4" destOrd="0" presId="urn:microsoft.com/office/officeart/2009/3/layout/PlusandMinus"/>
    <dgm:cxn modelId="{587389C5-92A4-40B2-AF66-3405F865C602}" type="presParOf" srcId="{B3B88222-0053-467D-8477-00EAB433F89D}" destId="{ACD2AE06-0A6D-49EA-8511-5C64AACEBE7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9BFB-7673-4D15-B19B-F032F2C9285B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1D83A45-34ED-4CD2-8959-E35FD87AC2E2}">
      <dgm:prSet phldrT="[Text]"/>
      <dgm:spPr/>
      <dgm:t>
        <a:bodyPr/>
        <a:lstStyle/>
        <a:p>
          <a:r>
            <a:rPr lang="en-US" dirty="0"/>
            <a:t>Concrete Problems</a:t>
          </a:r>
        </a:p>
      </dgm:t>
    </dgm:pt>
    <dgm:pt modelId="{8ABE9155-5445-4331-A5F1-D6F71350515B}" type="parTrans" cxnId="{57BB874D-1E2A-4FE0-99D6-64013ABEC3B0}">
      <dgm:prSet/>
      <dgm:spPr/>
      <dgm:t>
        <a:bodyPr/>
        <a:lstStyle/>
        <a:p>
          <a:endParaRPr lang="en-US"/>
        </a:p>
      </dgm:t>
    </dgm:pt>
    <dgm:pt modelId="{E6FD25B6-B1F4-40AE-B062-028FC534FFF7}" type="sibTrans" cxnId="{57BB874D-1E2A-4FE0-99D6-64013ABEC3B0}">
      <dgm:prSet/>
      <dgm:spPr/>
      <dgm:t>
        <a:bodyPr/>
        <a:lstStyle/>
        <a:p>
          <a:endParaRPr lang="en-US"/>
        </a:p>
      </dgm:t>
    </dgm:pt>
    <dgm:pt modelId="{CA6BBE92-8EFA-4E64-8809-005A6213D3EF}">
      <dgm:prSet phldrT="[Text]"/>
      <dgm:spPr/>
      <dgm:t>
        <a:bodyPr/>
        <a:lstStyle/>
        <a:p>
          <a:r>
            <a:rPr lang="en-US" dirty="0"/>
            <a:t>Concrete Solution</a:t>
          </a:r>
        </a:p>
      </dgm:t>
    </dgm:pt>
    <dgm:pt modelId="{42131887-4BD2-4726-B755-294CAF6664FE}" type="parTrans" cxnId="{22CFE296-5071-435F-89B4-78311E3DF62D}">
      <dgm:prSet/>
      <dgm:spPr/>
      <dgm:t>
        <a:bodyPr/>
        <a:lstStyle/>
        <a:p>
          <a:endParaRPr lang="en-US"/>
        </a:p>
      </dgm:t>
    </dgm:pt>
    <dgm:pt modelId="{41278323-550A-43BC-9CB7-29B6BD3F8088}" type="sibTrans" cxnId="{22CFE296-5071-435F-89B4-78311E3DF62D}">
      <dgm:prSet/>
      <dgm:spPr/>
      <dgm:t>
        <a:bodyPr/>
        <a:lstStyle/>
        <a:p>
          <a:endParaRPr lang="en-US"/>
        </a:p>
      </dgm:t>
    </dgm:pt>
    <dgm:pt modelId="{EB833821-2EAB-43D3-90B6-A69DCD584DD0}">
      <dgm:prSet phldrT="[Text]"/>
      <dgm:spPr/>
      <dgm:t>
        <a:bodyPr/>
        <a:lstStyle/>
        <a:p>
          <a:r>
            <a:rPr lang="en-US" dirty="0"/>
            <a:t>Two-tier architecture</a:t>
          </a:r>
        </a:p>
      </dgm:t>
    </dgm:pt>
    <dgm:pt modelId="{C4A867B9-A55B-42F1-B9B3-0883DDDEE50B}" type="parTrans" cxnId="{7051F428-7ECE-49F5-B4FA-EBC4A78A31FE}">
      <dgm:prSet/>
      <dgm:spPr/>
      <dgm:t>
        <a:bodyPr/>
        <a:lstStyle/>
        <a:p>
          <a:endParaRPr lang="en-US"/>
        </a:p>
      </dgm:t>
    </dgm:pt>
    <dgm:pt modelId="{51B3EF17-3F9D-400A-8977-4B1EF93F0BAE}" type="sibTrans" cxnId="{7051F428-7ECE-49F5-B4FA-EBC4A78A31FE}">
      <dgm:prSet/>
      <dgm:spPr/>
      <dgm:t>
        <a:bodyPr/>
        <a:lstStyle/>
        <a:p>
          <a:endParaRPr lang="en-US"/>
        </a:p>
      </dgm:t>
    </dgm:pt>
    <dgm:pt modelId="{DE419C7C-939D-4DCB-97EE-EC1899486538}">
      <dgm:prSet phldrT="[Text]" phldr="1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3BA8C1B-35B1-433A-A66B-71609408D2BA}" type="sibTrans" cxnId="{0276369B-438B-4DE3-B530-D450C9670328}">
      <dgm:prSet/>
      <dgm:spPr/>
      <dgm:t>
        <a:bodyPr/>
        <a:lstStyle/>
        <a:p>
          <a:endParaRPr lang="en-US"/>
        </a:p>
      </dgm:t>
    </dgm:pt>
    <dgm:pt modelId="{3BE6C426-358D-4313-97FD-C37AE08317FD}" type="parTrans" cxnId="{0276369B-438B-4DE3-B530-D450C9670328}">
      <dgm:prSet/>
      <dgm:spPr/>
      <dgm:t>
        <a:bodyPr/>
        <a:lstStyle/>
        <a:p>
          <a:endParaRPr lang="en-US"/>
        </a:p>
      </dgm:t>
    </dgm:pt>
    <dgm:pt modelId="{5E34CB88-E254-4068-B387-CCD2F74B48B0}" type="pres">
      <dgm:prSet presAssocID="{EBA19BFB-7673-4D15-B19B-F032F2C9285B}" presName="linearFlow" presStyleCnt="0">
        <dgm:presLayoutVars>
          <dgm:resizeHandles val="exact"/>
        </dgm:presLayoutVars>
      </dgm:prSet>
      <dgm:spPr/>
    </dgm:pt>
    <dgm:pt modelId="{DEE4DD6A-0FE1-4731-9FF9-6365D06D6652}" type="pres">
      <dgm:prSet presAssocID="{41D83A45-34ED-4CD2-8959-E35FD87AC2E2}" presName="node" presStyleLbl="node1" presStyleIdx="0" presStyleCnt="3">
        <dgm:presLayoutVars>
          <dgm:bulletEnabled val="1"/>
        </dgm:presLayoutVars>
      </dgm:prSet>
      <dgm:spPr/>
    </dgm:pt>
    <dgm:pt modelId="{BF8565D8-4B83-4B46-B5C6-CE51703A773A}" type="pres">
      <dgm:prSet presAssocID="{E6FD25B6-B1F4-40AE-B062-028FC534FFF7}" presName="sibTrans" presStyleLbl="sibTrans2D1" presStyleIdx="0" presStyleCnt="2"/>
      <dgm:spPr/>
    </dgm:pt>
    <dgm:pt modelId="{185BAFF6-428E-42F9-A155-7C1AFEBB81A5}" type="pres">
      <dgm:prSet presAssocID="{E6FD25B6-B1F4-40AE-B062-028FC534FFF7}" presName="connectorText" presStyleLbl="sibTrans2D1" presStyleIdx="0" presStyleCnt="2"/>
      <dgm:spPr/>
    </dgm:pt>
    <dgm:pt modelId="{8C5C8990-9072-45D8-AB26-E3F0A5DD2640}" type="pres">
      <dgm:prSet presAssocID="{DE419C7C-939D-4DCB-97EE-EC1899486538}" presName="node" presStyleLbl="node1" presStyleIdx="1" presStyleCnt="3">
        <dgm:presLayoutVars>
          <dgm:bulletEnabled val="1"/>
        </dgm:presLayoutVars>
      </dgm:prSet>
      <dgm:spPr/>
    </dgm:pt>
    <dgm:pt modelId="{80D1B6B7-D80D-44FA-BE2B-27D289C846C0}" type="pres">
      <dgm:prSet presAssocID="{23BA8C1B-35B1-433A-A66B-71609408D2BA}" presName="sibTrans" presStyleLbl="sibTrans2D1" presStyleIdx="1" presStyleCnt="2"/>
      <dgm:spPr/>
    </dgm:pt>
    <dgm:pt modelId="{5B2B5E12-3DCC-4175-8450-1C85F356FB8E}" type="pres">
      <dgm:prSet presAssocID="{23BA8C1B-35B1-433A-A66B-71609408D2BA}" presName="connectorText" presStyleLbl="sibTrans2D1" presStyleIdx="1" presStyleCnt="2"/>
      <dgm:spPr/>
    </dgm:pt>
    <dgm:pt modelId="{3D220C18-52C7-4B2F-9DF6-3231F0BBE662}" type="pres">
      <dgm:prSet presAssocID="{CA6BBE92-8EFA-4E64-8809-005A6213D3E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1B6D08-8139-4EB7-9054-5F5235C8309D}" type="presOf" srcId="{23BA8C1B-35B1-433A-A66B-71609408D2BA}" destId="{80D1B6B7-D80D-44FA-BE2B-27D289C846C0}" srcOrd="0" destOrd="0" presId="urn:microsoft.com/office/officeart/2005/8/layout/process2"/>
    <dgm:cxn modelId="{FF766E21-1CDA-42C3-B0C5-E4B82AD7E933}" type="presOf" srcId="{E6FD25B6-B1F4-40AE-B062-028FC534FFF7}" destId="{BF8565D8-4B83-4B46-B5C6-CE51703A773A}" srcOrd="0" destOrd="0" presId="urn:microsoft.com/office/officeart/2005/8/layout/process2"/>
    <dgm:cxn modelId="{7051F428-7ECE-49F5-B4FA-EBC4A78A31FE}" srcId="{41D83A45-34ED-4CD2-8959-E35FD87AC2E2}" destId="{EB833821-2EAB-43D3-90B6-A69DCD584DD0}" srcOrd="0" destOrd="0" parTransId="{C4A867B9-A55B-42F1-B9B3-0883DDDEE50B}" sibTransId="{51B3EF17-3F9D-400A-8977-4B1EF93F0BAE}"/>
    <dgm:cxn modelId="{64FEC02B-C3F8-4DEC-9F21-2595DF1C2FC1}" type="presOf" srcId="{41D83A45-34ED-4CD2-8959-E35FD87AC2E2}" destId="{DEE4DD6A-0FE1-4731-9FF9-6365D06D6652}" srcOrd="0" destOrd="0" presId="urn:microsoft.com/office/officeart/2005/8/layout/process2"/>
    <dgm:cxn modelId="{B568FE40-6D9E-4BB6-AECC-76713C4DEC1E}" type="presOf" srcId="{23BA8C1B-35B1-433A-A66B-71609408D2BA}" destId="{5B2B5E12-3DCC-4175-8450-1C85F356FB8E}" srcOrd="1" destOrd="0" presId="urn:microsoft.com/office/officeart/2005/8/layout/process2"/>
    <dgm:cxn modelId="{3ADE5449-B3BA-4AEF-ACF9-08111009BBAA}" type="presOf" srcId="{EBA19BFB-7673-4D15-B19B-F032F2C9285B}" destId="{5E34CB88-E254-4068-B387-CCD2F74B48B0}" srcOrd="0" destOrd="0" presId="urn:microsoft.com/office/officeart/2005/8/layout/process2"/>
    <dgm:cxn modelId="{57BB874D-1E2A-4FE0-99D6-64013ABEC3B0}" srcId="{EBA19BFB-7673-4D15-B19B-F032F2C9285B}" destId="{41D83A45-34ED-4CD2-8959-E35FD87AC2E2}" srcOrd="0" destOrd="0" parTransId="{8ABE9155-5445-4331-A5F1-D6F71350515B}" sibTransId="{E6FD25B6-B1F4-40AE-B062-028FC534FFF7}"/>
    <dgm:cxn modelId="{13873C6E-B17C-469E-8C10-091CEEFF9F8D}" type="presOf" srcId="{EB833821-2EAB-43D3-90B6-A69DCD584DD0}" destId="{DEE4DD6A-0FE1-4731-9FF9-6365D06D6652}" srcOrd="0" destOrd="1" presId="urn:microsoft.com/office/officeart/2005/8/layout/process2"/>
    <dgm:cxn modelId="{56ED8C70-40EF-42D1-BAF4-8F58BCF0EB62}" type="presOf" srcId="{DE419C7C-939D-4DCB-97EE-EC1899486538}" destId="{8C5C8990-9072-45D8-AB26-E3F0A5DD2640}" srcOrd="0" destOrd="0" presId="urn:microsoft.com/office/officeart/2005/8/layout/process2"/>
    <dgm:cxn modelId="{03AB2880-36C6-4272-9B4F-D4C048F78839}" type="presOf" srcId="{E6FD25B6-B1F4-40AE-B062-028FC534FFF7}" destId="{185BAFF6-428E-42F9-A155-7C1AFEBB81A5}" srcOrd="1" destOrd="0" presId="urn:microsoft.com/office/officeart/2005/8/layout/process2"/>
    <dgm:cxn modelId="{22CFE296-5071-435F-89B4-78311E3DF62D}" srcId="{EBA19BFB-7673-4D15-B19B-F032F2C9285B}" destId="{CA6BBE92-8EFA-4E64-8809-005A6213D3EF}" srcOrd="2" destOrd="0" parTransId="{42131887-4BD2-4726-B755-294CAF6664FE}" sibTransId="{41278323-550A-43BC-9CB7-29B6BD3F8088}"/>
    <dgm:cxn modelId="{0276369B-438B-4DE3-B530-D450C9670328}" srcId="{EBA19BFB-7673-4D15-B19B-F032F2C9285B}" destId="{DE419C7C-939D-4DCB-97EE-EC1899486538}" srcOrd="1" destOrd="0" parTransId="{3BE6C426-358D-4313-97FD-C37AE08317FD}" sibTransId="{23BA8C1B-35B1-433A-A66B-71609408D2BA}"/>
    <dgm:cxn modelId="{2637D8AD-B5D9-4853-BFFC-B7CC8795929E}" type="presOf" srcId="{CA6BBE92-8EFA-4E64-8809-005A6213D3EF}" destId="{3D220C18-52C7-4B2F-9DF6-3231F0BBE662}" srcOrd="0" destOrd="0" presId="urn:microsoft.com/office/officeart/2005/8/layout/process2"/>
    <dgm:cxn modelId="{124B5894-4366-49C9-A5E0-E122558E9A7A}" type="presParOf" srcId="{5E34CB88-E254-4068-B387-CCD2F74B48B0}" destId="{DEE4DD6A-0FE1-4731-9FF9-6365D06D6652}" srcOrd="0" destOrd="0" presId="urn:microsoft.com/office/officeart/2005/8/layout/process2"/>
    <dgm:cxn modelId="{B1BC3CDA-CEAB-4BCF-84A8-8C05718D191E}" type="presParOf" srcId="{5E34CB88-E254-4068-B387-CCD2F74B48B0}" destId="{BF8565D8-4B83-4B46-B5C6-CE51703A773A}" srcOrd="1" destOrd="0" presId="urn:microsoft.com/office/officeart/2005/8/layout/process2"/>
    <dgm:cxn modelId="{443A1F2D-E660-4639-9F6B-53955BFA2B47}" type="presParOf" srcId="{BF8565D8-4B83-4B46-B5C6-CE51703A773A}" destId="{185BAFF6-428E-42F9-A155-7C1AFEBB81A5}" srcOrd="0" destOrd="0" presId="urn:microsoft.com/office/officeart/2005/8/layout/process2"/>
    <dgm:cxn modelId="{404CBBF8-BDB6-471E-BBF0-F89F4966D010}" type="presParOf" srcId="{5E34CB88-E254-4068-B387-CCD2F74B48B0}" destId="{8C5C8990-9072-45D8-AB26-E3F0A5DD2640}" srcOrd="2" destOrd="0" presId="urn:microsoft.com/office/officeart/2005/8/layout/process2"/>
    <dgm:cxn modelId="{655ECBC8-612B-4040-8E8A-C0CE23C6B5BD}" type="presParOf" srcId="{5E34CB88-E254-4068-B387-CCD2F74B48B0}" destId="{80D1B6B7-D80D-44FA-BE2B-27D289C846C0}" srcOrd="3" destOrd="0" presId="urn:microsoft.com/office/officeart/2005/8/layout/process2"/>
    <dgm:cxn modelId="{D077DFFA-6379-48FE-9A71-2DD6F4D8FE54}" type="presParOf" srcId="{80D1B6B7-D80D-44FA-BE2B-27D289C846C0}" destId="{5B2B5E12-3DCC-4175-8450-1C85F356FB8E}" srcOrd="0" destOrd="0" presId="urn:microsoft.com/office/officeart/2005/8/layout/process2"/>
    <dgm:cxn modelId="{9891D25B-7BF2-4C3D-9278-DC80B1720B42}" type="presParOf" srcId="{5E34CB88-E254-4068-B387-CCD2F74B48B0}" destId="{3D220C18-52C7-4B2F-9DF6-3231F0BBE66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D59EB-78CC-4A9D-9373-1DDE80B45472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AC7C29-1BF6-4B56-AF07-F923D6D89E84}">
      <dgm:prSet phldrT="[Text]"/>
      <dgm:spPr/>
      <dgm:t>
        <a:bodyPr/>
        <a:lstStyle/>
        <a:p>
          <a:r>
            <a:rPr lang="en-US" dirty="0"/>
            <a:t>Abstract Contradictions</a:t>
          </a:r>
        </a:p>
      </dgm:t>
    </dgm:pt>
    <dgm:pt modelId="{A67771F0-BA94-41D8-801D-1288739D316C}" type="parTrans" cxnId="{C9A05969-9166-4074-B133-93476B560F6B}">
      <dgm:prSet/>
      <dgm:spPr/>
      <dgm:t>
        <a:bodyPr/>
        <a:lstStyle/>
        <a:p>
          <a:endParaRPr lang="en-US"/>
        </a:p>
      </dgm:t>
    </dgm:pt>
    <dgm:pt modelId="{43E6C51F-C44B-4BD0-864C-C2CD0DC86689}" type="sibTrans" cxnId="{C9A05969-9166-4074-B133-93476B560F6B}">
      <dgm:prSet/>
      <dgm:spPr/>
      <dgm:t>
        <a:bodyPr/>
        <a:lstStyle/>
        <a:p>
          <a:endParaRPr lang="en-US"/>
        </a:p>
      </dgm:t>
    </dgm:pt>
    <dgm:pt modelId="{1C92394B-9733-4F06-AF6E-47836EB239EC}">
      <dgm:prSet phldrT="[Text]"/>
      <dgm:spPr/>
      <dgm:t>
        <a:bodyPr/>
        <a:lstStyle/>
        <a:p>
          <a:r>
            <a:rPr lang="en-US" dirty="0"/>
            <a:t>TRIZ tools</a:t>
          </a:r>
        </a:p>
      </dgm:t>
    </dgm:pt>
    <dgm:pt modelId="{0575521D-767C-4032-8FB7-4388172F6037}" type="parTrans" cxnId="{B69B2A37-A9AD-4B9E-9B39-DB869FA87BA7}">
      <dgm:prSet/>
      <dgm:spPr/>
      <dgm:t>
        <a:bodyPr/>
        <a:lstStyle/>
        <a:p>
          <a:endParaRPr lang="en-US"/>
        </a:p>
      </dgm:t>
    </dgm:pt>
    <dgm:pt modelId="{E26FB2C4-3474-4A41-ACBB-C092D5BAAE76}" type="sibTrans" cxnId="{B69B2A37-A9AD-4B9E-9B39-DB869FA87BA7}">
      <dgm:prSet/>
      <dgm:spPr/>
      <dgm:t>
        <a:bodyPr/>
        <a:lstStyle/>
        <a:p>
          <a:endParaRPr lang="en-US"/>
        </a:p>
      </dgm:t>
    </dgm:pt>
    <dgm:pt modelId="{32AAFE14-0ADC-4526-BD6C-D73829B7F626}">
      <dgm:prSet phldrT="[Text]"/>
      <dgm:spPr/>
      <dgm:t>
        <a:bodyPr/>
        <a:lstStyle/>
        <a:p>
          <a:r>
            <a:rPr lang="en-US" dirty="0"/>
            <a:t>Invention Ideas</a:t>
          </a:r>
        </a:p>
      </dgm:t>
    </dgm:pt>
    <dgm:pt modelId="{5001B89E-4CA3-43FE-8412-B8F5D4B43D6E}" type="parTrans" cxnId="{CA746A6C-2D76-4000-9514-4379954902B3}">
      <dgm:prSet/>
      <dgm:spPr/>
      <dgm:t>
        <a:bodyPr/>
        <a:lstStyle/>
        <a:p>
          <a:endParaRPr lang="en-US"/>
        </a:p>
      </dgm:t>
    </dgm:pt>
    <dgm:pt modelId="{3DC69144-9643-4A71-A1A8-E3D406A7586A}" type="sibTrans" cxnId="{CA746A6C-2D76-4000-9514-4379954902B3}">
      <dgm:prSet/>
      <dgm:spPr/>
      <dgm:t>
        <a:bodyPr/>
        <a:lstStyle/>
        <a:p>
          <a:endParaRPr lang="en-US"/>
        </a:p>
      </dgm:t>
    </dgm:pt>
    <dgm:pt modelId="{B1548390-E4D5-4AED-A68B-442AA1AAF922}">
      <dgm:prSet phldrT="[Text]"/>
      <dgm:spPr/>
      <dgm:t>
        <a:bodyPr/>
        <a:lstStyle/>
        <a:p>
          <a:r>
            <a:rPr lang="en-US" dirty="0"/>
            <a:t>(+) Performance/ (-) Security</a:t>
          </a:r>
        </a:p>
      </dgm:t>
    </dgm:pt>
    <dgm:pt modelId="{BF193E75-E5EB-4A63-9131-3C4795DAABF3}" type="parTrans" cxnId="{F546CCEE-474B-4C6E-8140-DEAD33844FFD}">
      <dgm:prSet/>
      <dgm:spPr/>
      <dgm:t>
        <a:bodyPr/>
        <a:lstStyle/>
        <a:p>
          <a:endParaRPr lang="en-US"/>
        </a:p>
      </dgm:t>
    </dgm:pt>
    <dgm:pt modelId="{7DA723FB-6892-4FF9-8B2E-0013C987BC2B}" type="sibTrans" cxnId="{F546CCEE-474B-4C6E-8140-DEAD33844FFD}">
      <dgm:prSet/>
      <dgm:spPr/>
      <dgm:t>
        <a:bodyPr/>
        <a:lstStyle/>
        <a:p>
          <a:endParaRPr lang="en-US"/>
        </a:p>
      </dgm:t>
    </dgm:pt>
    <dgm:pt modelId="{572A723B-9BFA-42BA-B088-20F22D399D43}" type="pres">
      <dgm:prSet presAssocID="{A36D59EB-78CC-4A9D-9373-1DDE80B45472}" presName="linearFlow" presStyleCnt="0">
        <dgm:presLayoutVars>
          <dgm:resizeHandles val="exact"/>
        </dgm:presLayoutVars>
      </dgm:prSet>
      <dgm:spPr/>
    </dgm:pt>
    <dgm:pt modelId="{D1C8D4E3-308D-4B1E-8C90-1924917AEE3A}" type="pres">
      <dgm:prSet presAssocID="{60AC7C29-1BF6-4B56-AF07-F923D6D89E84}" presName="node" presStyleLbl="node1" presStyleIdx="0" presStyleCnt="3">
        <dgm:presLayoutVars>
          <dgm:bulletEnabled val="1"/>
        </dgm:presLayoutVars>
      </dgm:prSet>
      <dgm:spPr/>
    </dgm:pt>
    <dgm:pt modelId="{FEE126BF-E433-4AD9-87CB-6C93B84DA293}" type="pres">
      <dgm:prSet presAssocID="{43E6C51F-C44B-4BD0-864C-C2CD0DC86689}" presName="sibTrans" presStyleLbl="sibTrans2D1" presStyleIdx="0" presStyleCnt="2"/>
      <dgm:spPr/>
    </dgm:pt>
    <dgm:pt modelId="{58342C85-A865-4175-B051-3CA26F86CC99}" type="pres">
      <dgm:prSet presAssocID="{43E6C51F-C44B-4BD0-864C-C2CD0DC86689}" presName="connectorText" presStyleLbl="sibTrans2D1" presStyleIdx="0" presStyleCnt="2"/>
      <dgm:spPr/>
    </dgm:pt>
    <dgm:pt modelId="{9B1FD88A-8D50-46D4-BC71-A27D8D270B50}" type="pres">
      <dgm:prSet presAssocID="{1C92394B-9733-4F06-AF6E-47836EB239EC}" presName="node" presStyleLbl="node1" presStyleIdx="1" presStyleCnt="3">
        <dgm:presLayoutVars>
          <dgm:bulletEnabled val="1"/>
        </dgm:presLayoutVars>
      </dgm:prSet>
      <dgm:spPr/>
    </dgm:pt>
    <dgm:pt modelId="{61D8C68C-9D4F-4947-B7BF-15DCD5C28C40}" type="pres">
      <dgm:prSet presAssocID="{E26FB2C4-3474-4A41-ACBB-C092D5BAAE76}" presName="sibTrans" presStyleLbl="sibTrans2D1" presStyleIdx="1" presStyleCnt="2"/>
      <dgm:spPr/>
    </dgm:pt>
    <dgm:pt modelId="{9BE76006-90C9-49B8-B243-283D0061F29B}" type="pres">
      <dgm:prSet presAssocID="{E26FB2C4-3474-4A41-ACBB-C092D5BAAE76}" presName="connectorText" presStyleLbl="sibTrans2D1" presStyleIdx="1" presStyleCnt="2"/>
      <dgm:spPr/>
    </dgm:pt>
    <dgm:pt modelId="{176C882E-3914-4DC9-97C7-5BFF04365776}" type="pres">
      <dgm:prSet presAssocID="{32AAFE14-0ADC-4526-BD6C-D73829B7F626}" presName="node" presStyleLbl="node1" presStyleIdx="2" presStyleCnt="3">
        <dgm:presLayoutVars>
          <dgm:bulletEnabled val="1"/>
        </dgm:presLayoutVars>
      </dgm:prSet>
      <dgm:spPr/>
    </dgm:pt>
  </dgm:ptLst>
  <dgm:cxnLst>
    <dgm:cxn modelId="{490D8606-3DDA-4B5F-AAAD-C44596AD8181}" type="presOf" srcId="{43E6C51F-C44B-4BD0-864C-C2CD0DC86689}" destId="{FEE126BF-E433-4AD9-87CB-6C93B84DA293}" srcOrd="0" destOrd="0" presId="urn:microsoft.com/office/officeart/2005/8/layout/process2"/>
    <dgm:cxn modelId="{A7900332-11C2-4E09-A3EB-033F39EF9F0E}" type="presOf" srcId="{E26FB2C4-3474-4A41-ACBB-C092D5BAAE76}" destId="{9BE76006-90C9-49B8-B243-283D0061F29B}" srcOrd="1" destOrd="0" presId="urn:microsoft.com/office/officeart/2005/8/layout/process2"/>
    <dgm:cxn modelId="{5F661D34-FFCC-48BA-A27F-AB41EE52B269}" type="presOf" srcId="{60AC7C29-1BF6-4B56-AF07-F923D6D89E84}" destId="{D1C8D4E3-308D-4B1E-8C90-1924917AEE3A}" srcOrd="0" destOrd="0" presId="urn:microsoft.com/office/officeart/2005/8/layout/process2"/>
    <dgm:cxn modelId="{B69B2A37-A9AD-4B9E-9B39-DB869FA87BA7}" srcId="{A36D59EB-78CC-4A9D-9373-1DDE80B45472}" destId="{1C92394B-9733-4F06-AF6E-47836EB239EC}" srcOrd="1" destOrd="0" parTransId="{0575521D-767C-4032-8FB7-4388172F6037}" sibTransId="{E26FB2C4-3474-4A41-ACBB-C092D5BAAE76}"/>
    <dgm:cxn modelId="{0FDE643E-F943-431D-805B-390587693529}" type="presOf" srcId="{A36D59EB-78CC-4A9D-9373-1DDE80B45472}" destId="{572A723B-9BFA-42BA-B088-20F22D399D43}" srcOrd="0" destOrd="0" presId="urn:microsoft.com/office/officeart/2005/8/layout/process2"/>
    <dgm:cxn modelId="{600D1742-7FBA-4AE6-B9A9-2B3D42C8C184}" type="presOf" srcId="{43E6C51F-C44B-4BD0-864C-C2CD0DC86689}" destId="{58342C85-A865-4175-B051-3CA26F86CC99}" srcOrd="1" destOrd="0" presId="urn:microsoft.com/office/officeart/2005/8/layout/process2"/>
    <dgm:cxn modelId="{C9A05969-9166-4074-B133-93476B560F6B}" srcId="{A36D59EB-78CC-4A9D-9373-1DDE80B45472}" destId="{60AC7C29-1BF6-4B56-AF07-F923D6D89E84}" srcOrd="0" destOrd="0" parTransId="{A67771F0-BA94-41D8-801D-1288739D316C}" sibTransId="{43E6C51F-C44B-4BD0-864C-C2CD0DC86689}"/>
    <dgm:cxn modelId="{CA746A6C-2D76-4000-9514-4379954902B3}" srcId="{A36D59EB-78CC-4A9D-9373-1DDE80B45472}" destId="{32AAFE14-0ADC-4526-BD6C-D73829B7F626}" srcOrd="2" destOrd="0" parTransId="{5001B89E-4CA3-43FE-8412-B8F5D4B43D6E}" sibTransId="{3DC69144-9643-4A71-A1A8-E3D406A7586A}"/>
    <dgm:cxn modelId="{595F3E52-2680-4965-A496-48BD2B84D9E3}" type="presOf" srcId="{E26FB2C4-3474-4A41-ACBB-C092D5BAAE76}" destId="{61D8C68C-9D4F-4947-B7BF-15DCD5C28C40}" srcOrd="0" destOrd="0" presId="urn:microsoft.com/office/officeart/2005/8/layout/process2"/>
    <dgm:cxn modelId="{A83CEE84-197D-4A77-8A44-0E58F0E1B8F3}" type="presOf" srcId="{32AAFE14-0ADC-4526-BD6C-D73829B7F626}" destId="{176C882E-3914-4DC9-97C7-5BFF04365776}" srcOrd="0" destOrd="0" presId="urn:microsoft.com/office/officeart/2005/8/layout/process2"/>
    <dgm:cxn modelId="{AB8C55AA-A71F-45E8-8AA0-BB310BB9C899}" type="presOf" srcId="{1C92394B-9733-4F06-AF6E-47836EB239EC}" destId="{9B1FD88A-8D50-46D4-BC71-A27D8D270B50}" srcOrd="0" destOrd="0" presId="urn:microsoft.com/office/officeart/2005/8/layout/process2"/>
    <dgm:cxn modelId="{E24D80B1-1F93-4FA5-B291-E40EB69D1EC9}" type="presOf" srcId="{B1548390-E4D5-4AED-A68B-442AA1AAF922}" destId="{D1C8D4E3-308D-4B1E-8C90-1924917AEE3A}" srcOrd="0" destOrd="1" presId="urn:microsoft.com/office/officeart/2005/8/layout/process2"/>
    <dgm:cxn modelId="{F546CCEE-474B-4C6E-8140-DEAD33844FFD}" srcId="{60AC7C29-1BF6-4B56-AF07-F923D6D89E84}" destId="{B1548390-E4D5-4AED-A68B-442AA1AAF922}" srcOrd="0" destOrd="0" parTransId="{BF193E75-E5EB-4A63-9131-3C4795DAABF3}" sibTransId="{7DA723FB-6892-4FF9-8B2E-0013C987BC2B}"/>
    <dgm:cxn modelId="{1AA8D07D-16EB-4C93-B561-23093B0E1D26}" type="presParOf" srcId="{572A723B-9BFA-42BA-B088-20F22D399D43}" destId="{D1C8D4E3-308D-4B1E-8C90-1924917AEE3A}" srcOrd="0" destOrd="0" presId="urn:microsoft.com/office/officeart/2005/8/layout/process2"/>
    <dgm:cxn modelId="{4D922B8D-EC3C-4EFE-B476-314EF916E3CF}" type="presParOf" srcId="{572A723B-9BFA-42BA-B088-20F22D399D43}" destId="{FEE126BF-E433-4AD9-87CB-6C93B84DA293}" srcOrd="1" destOrd="0" presId="urn:microsoft.com/office/officeart/2005/8/layout/process2"/>
    <dgm:cxn modelId="{13255536-4CFE-4632-9CF4-22D7F7689CE8}" type="presParOf" srcId="{FEE126BF-E433-4AD9-87CB-6C93B84DA293}" destId="{58342C85-A865-4175-B051-3CA26F86CC99}" srcOrd="0" destOrd="0" presId="urn:microsoft.com/office/officeart/2005/8/layout/process2"/>
    <dgm:cxn modelId="{B7165EDB-DFC8-46F3-926D-DCA2BB6467FF}" type="presParOf" srcId="{572A723B-9BFA-42BA-B088-20F22D399D43}" destId="{9B1FD88A-8D50-46D4-BC71-A27D8D270B50}" srcOrd="2" destOrd="0" presId="urn:microsoft.com/office/officeart/2005/8/layout/process2"/>
    <dgm:cxn modelId="{202E5194-D9F3-46FB-A65D-AEF68F69B50B}" type="presParOf" srcId="{572A723B-9BFA-42BA-B088-20F22D399D43}" destId="{61D8C68C-9D4F-4947-B7BF-15DCD5C28C40}" srcOrd="3" destOrd="0" presId="urn:microsoft.com/office/officeart/2005/8/layout/process2"/>
    <dgm:cxn modelId="{A46E14BC-1E0B-4CEA-8B5C-37FC94A77C6D}" type="presParOf" srcId="{61D8C68C-9D4F-4947-B7BF-15DCD5C28C40}" destId="{9BE76006-90C9-49B8-B243-283D0061F29B}" srcOrd="0" destOrd="0" presId="urn:microsoft.com/office/officeart/2005/8/layout/process2"/>
    <dgm:cxn modelId="{7761FCF2-E5B7-4004-9A64-2E27274A4E72}" type="presParOf" srcId="{572A723B-9BFA-42BA-B088-20F22D399D43}" destId="{176C882E-3914-4DC9-97C7-5BFF043657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3FD3F0-EE65-4CDE-817B-F3144FC2073C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C4B5F52C-5770-4EBC-97D6-40E9DE35A044}">
      <dgm:prSet phldrT="[Text]"/>
      <dgm:spPr/>
      <dgm:t>
        <a:bodyPr/>
        <a:lstStyle/>
        <a:p>
          <a:r>
            <a:rPr lang="en-US" dirty="0"/>
            <a:t>Frontend: Search Page</a:t>
          </a:r>
        </a:p>
      </dgm:t>
    </dgm:pt>
    <dgm:pt modelId="{BD9753CD-A3B6-4441-B66F-976EC6420412}" type="parTrans" cxnId="{DEBA66FC-DE50-4621-8EAD-DF7C57671D98}">
      <dgm:prSet/>
      <dgm:spPr/>
      <dgm:t>
        <a:bodyPr/>
        <a:lstStyle/>
        <a:p>
          <a:endParaRPr lang="en-US"/>
        </a:p>
      </dgm:t>
    </dgm:pt>
    <dgm:pt modelId="{4059291F-0FC6-49CA-8A9D-0461F4059914}" type="sibTrans" cxnId="{DEBA66FC-DE50-4621-8EAD-DF7C57671D98}">
      <dgm:prSet/>
      <dgm:spPr/>
      <dgm:t>
        <a:bodyPr/>
        <a:lstStyle/>
        <a:p>
          <a:endParaRPr lang="en-US"/>
        </a:p>
      </dgm:t>
    </dgm:pt>
    <dgm:pt modelId="{ECE385C9-F1A6-486B-9D32-423F61081772}">
      <dgm:prSet phldrT="[Text]"/>
      <dgm:spPr/>
      <dgm:t>
        <a:bodyPr/>
        <a:lstStyle/>
        <a:p>
          <a:r>
            <a:rPr lang="en-US" dirty="0"/>
            <a:t>Backend: Search API</a:t>
          </a:r>
        </a:p>
      </dgm:t>
    </dgm:pt>
    <dgm:pt modelId="{F5B546B5-5FAC-4E29-8229-1BBEDFA1D903}" type="parTrans" cxnId="{F6CC841D-1FED-4454-802A-C6502A6D0278}">
      <dgm:prSet/>
      <dgm:spPr/>
      <dgm:t>
        <a:bodyPr/>
        <a:lstStyle/>
        <a:p>
          <a:endParaRPr lang="en-US"/>
        </a:p>
      </dgm:t>
    </dgm:pt>
    <dgm:pt modelId="{D2EBF4FA-330B-4AFA-818A-6FDD254A04AF}" type="sibTrans" cxnId="{F6CC841D-1FED-4454-802A-C6502A6D0278}">
      <dgm:prSet/>
      <dgm:spPr/>
      <dgm:t>
        <a:bodyPr/>
        <a:lstStyle/>
        <a:p>
          <a:endParaRPr lang="en-US"/>
        </a:p>
      </dgm:t>
    </dgm:pt>
    <dgm:pt modelId="{869D71BD-A469-478D-A504-16EF111F62F3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F9143F34-7710-4BD7-B75D-064575836DCB}" type="parTrans" cxnId="{90DE3715-E876-4CE4-B3EE-181BBE43B061}">
      <dgm:prSet/>
      <dgm:spPr/>
      <dgm:t>
        <a:bodyPr/>
        <a:lstStyle/>
        <a:p>
          <a:endParaRPr lang="en-US"/>
        </a:p>
      </dgm:t>
    </dgm:pt>
    <dgm:pt modelId="{E2734708-03B5-486F-87EC-F448EF45C7C9}" type="sibTrans" cxnId="{90DE3715-E876-4CE4-B3EE-181BBE43B061}">
      <dgm:prSet/>
      <dgm:spPr/>
      <dgm:t>
        <a:bodyPr/>
        <a:lstStyle/>
        <a:p>
          <a:endParaRPr lang="en-US"/>
        </a:p>
      </dgm:t>
    </dgm:pt>
    <dgm:pt modelId="{12BFF168-4869-4FC0-8D86-C8852E9642E1}" type="pres">
      <dgm:prSet presAssocID="{8E3FD3F0-EE65-4CDE-817B-F3144FC2073C}" presName="Name0" presStyleCnt="0">
        <dgm:presLayoutVars>
          <dgm:dir/>
          <dgm:resizeHandles val="exact"/>
        </dgm:presLayoutVars>
      </dgm:prSet>
      <dgm:spPr/>
    </dgm:pt>
    <dgm:pt modelId="{E609051B-11F0-4A05-AFA4-E1425D793519}" type="pres">
      <dgm:prSet presAssocID="{C4B5F52C-5770-4EBC-97D6-40E9DE35A044}" presName="node" presStyleLbl="node1" presStyleIdx="0" presStyleCnt="3">
        <dgm:presLayoutVars>
          <dgm:bulletEnabled val="1"/>
        </dgm:presLayoutVars>
      </dgm:prSet>
      <dgm:spPr/>
    </dgm:pt>
    <dgm:pt modelId="{DAA9F3EC-8C5E-4130-A2F0-1297FE988105}" type="pres">
      <dgm:prSet presAssocID="{4059291F-0FC6-49CA-8A9D-0461F4059914}" presName="sibTrans" presStyleLbl="sibTrans2D1" presStyleIdx="0" presStyleCnt="2"/>
      <dgm:spPr/>
    </dgm:pt>
    <dgm:pt modelId="{4DF8990E-80C2-4E00-A7D4-1E961D0225B9}" type="pres">
      <dgm:prSet presAssocID="{4059291F-0FC6-49CA-8A9D-0461F4059914}" presName="connectorText" presStyleLbl="sibTrans2D1" presStyleIdx="0" presStyleCnt="2"/>
      <dgm:spPr/>
    </dgm:pt>
    <dgm:pt modelId="{607D0260-96DE-4E09-BB10-6B07BD4FBE69}" type="pres">
      <dgm:prSet presAssocID="{ECE385C9-F1A6-486B-9D32-423F61081772}" presName="node" presStyleLbl="node1" presStyleIdx="1" presStyleCnt="3">
        <dgm:presLayoutVars>
          <dgm:bulletEnabled val="1"/>
        </dgm:presLayoutVars>
      </dgm:prSet>
      <dgm:spPr/>
    </dgm:pt>
    <dgm:pt modelId="{13B3E85B-930F-4CD7-99D8-E59B6DBB6FC6}" type="pres">
      <dgm:prSet presAssocID="{D2EBF4FA-330B-4AFA-818A-6FDD254A04AF}" presName="sibTrans" presStyleLbl="sibTrans2D1" presStyleIdx="1" presStyleCnt="2"/>
      <dgm:spPr/>
    </dgm:pt>
    <dgm:pt modelId="{2EB9AF00-B063-4DA1-AAAC-7A7362E324C6}" type="pres">
      <dgm:prSet presAssocID="{D2EBF4FA-330B-4AFA-818A-6FDD254A04AF}" presName="connectorText" presStyleLbl="sibTrans2D1" presStyleIdx="1" presStyleCnt="2"/>
      <dgm:spPr/>
    </dgm:pt>
    <dgm:pt modelId="{564340FB-FA70-4CF0-A5C1-EEBB763B2A7F}" type="pres">
      <dgm:prSet presAssocID="{869D71BD-A469-478D-A504-16EF111F62F3}" presName="node" presStyleLbl="node1" presStyleIdx="2" presStyleCnt="3">
        <dgm:presLayoutVars>
          <dgm:bulletEnabled val="1"/>
        </dgm:presLayoutVars>
      </dgm:prSet>
      <dgm:spPr/>
    </dgm:pt>
  </dgm:ptLst>
  <dgm:cxnLst>
    <dgm:cxn modelId="{90DE3715-E876-4CE4-B3EE-181BBE43B061}" srcId="{8E3FD3F0-EE65-4CDE-817B-F3144FC2073C}" destId="{869D71BD-A469-478D-A504-16EF111F62F3}" srcOrd="2" destOrd="0" parTransId="{F9143F34-7710-4BD7-B75D-064575836DCB}" sibTransId="{E2734708-03B5-486F-87EC-F448EF45C7C9}"/>
    <dgm:cxn modelId="{F6CC841D-1FED-4454-802A-C6502A6D0278}" srcId="{8E3FD3F0-EE65-4CDE-817B-F3144FC2073C}" destId="{ECE385C9-F1A6-486B-9D32-423F61081772}" srcOrd="1" destOrd="0" parTransId="{F5B546B5-5FAC-4E29-8229-1BBEDFA1D903}" sibTransId="{D2EBF4FA-330B-4AFA-818A-6FDD254A04AF}"/>
    <dgm:cxn modelId="{12C0D736-26DC-4FFA-BFA6-65F84E9C0EEF}" type="presOf" srcId="{D2EBF4FA-330B-4AFA-818A-6FDD254A04AF}" destId="{13B3E85B-930F-4CD7-99D8-E59B6DBB6FC6}" srcOrd="0" destOrd="0" presId="urn:microsoft.com/office/officeart/2005/8/layout/process1"/>
    <dgm:cxn modelId="{0152AB43-012E-4C4E-BB79-F14222909D4B}" type="presOf" srcId="{C4B5F52C-5770-4EBC-97D6-40E9DE35A044}" destId="{E609051B-11F0-4A05-AFA4-E1425D793519}" srcOrd="0" destOrd="0" presId="urn:microsoft.com/office/officeart/2005/8/layout/process1"/>
    <dgm:cxn modelId="{883A5767-7C37-450D-8E89-F934E6EE0C42}" type="presOf" srcId="{4059291F-0FC6-49CA-8A9D-0461F4059914}" destId="{DAA9F3EC-8C5E-4130-A2F0-1297FE988105}" srcOrd="0" destOrd="0" presId="urn:microsoft.com/office/officeart/2005/8/layout/process1"/>
    <dgm:cxn modelId="{0E0B236D-2731-4EA6-BD40-06E7C7E916B2}" type="presOf" srcId="{869D71BD-A469-478D-A504-16EF111F62F3}" destId="{564340FB-FA70-4CF0-A5C1-EEBB763B2A7F}" srcOrd="0" destOrd="0" presId="urn:microsoft.com/office/officeart/2005/8/layout/process1"/>
    <dgm:cxn modelId="{8E24EC70-6AF8-46A5-ADA5-CEE67B94B769}" type="presOf" srcId="{ECE385C9-F1A6-486B-9D32-423F61081772}" destId="{607D0260-96DE-4E09-BB10-6B07BD4FBE69}" srcOrd="0" destOrd="0" presId="urn:microsoft.com/office/officeart/2005/8/layout/process1"/>
    <dgm:cxn modelId="{01092685-105E-4C7A-A970-58CA6FCEB59E}" type="presOf" srcId="{D2EBF4FA-330B-4AFA-818A-6FDD254A04AF}" destId="{2EB9AF00-B063-4DA1-AAAC-7A7362E324C6}" srcOrd="1" destOrd="0" presId="urn:microsoft.com/office/officeart/2005/8/layout/process1"/>
    <dgm:cxn modelId="{DB41F3B9-E371-4D2C-B511-F7609FA83236}" type="presOf" srcId="{4059291F-0FC6-49CA-8A9D-0461F4059914}" destId="{4DF8990E-80C2-4E00-A7D4-1E961D0225B9}" srcOrd="1" destOrd="0" presId="urn:microsoft.com/office/officeart/2005/8/layout/process1"/>
    <dgm:cxn modelId="{30296DDC-5485-4ADD-B5FF-660C479F428C}" type="presOf" srcId="{8E3FD3F0-EE65-4CDE-817B-F3144FC2073C}" destId="{12BFF168-4869-4FC0-8D86-C8852E9642E1}" srcOrd="0" destOrd="0" presId="urn:microsoft.com/office/officeart/2005/8/layout/process1"/>
    <dgm:cxn modelId="{DEBA66FC-DE50-4621-8EAD-DF7C57671D98}" srcId="{8E3FD3F0-EE65-4CDE-817B-F3144FC2073C}" destId="{C4B5F52C-5770-4EBC-97D6-40E9DE35A044}" srcOrd="0" destOrd="0" parTransId="{BD9753CD-A3B6-4441-B66F-976EC6420412}" sibTransId="{4059291F-0FC6-49CA-8A9D-0461F4059914}"/>
    <dgm:cxn modelId="{73BD9253-F01E-494F-BEEC-11CFD120CC0C}" type="presParOf" srcId="{12BFF168-4869-4FC0-8D86-C8852E9642E1}" destId="{E609051B-11F0-4A05-AFA4-E1425D793519}" srcOrd="0" destOrd="0" presId="urn:microsoft.com/office/officeart/2005/8/layout/process1"/>
    <dgm:cxn modelId="{460CEDE5-8E3D-4321-98C1-A9B9D5B6B055}" type="presParOf" srcId="{12BFF168-4869-4FC0-8D86-C8852E9642E1}" destId="{DAA9F3EC-8C5E-4130-A2F0-1297FE988105}" srcOrd="1" destOrd="0" presId="urn:microsoft.com/office/officeart/2005/8/layout/process1"/>
    <dgm:cxn modelId="{B751EAEC-3883-4DE9-BF53-B6F634474CEA}" type="presParOf" srcId="{DAA9F3EC-8C5E-4130-A2F0-1297FE988105}" destId="{4DF8990E-80C2-4E00-A7D4-1E961D0225B9}" srcOrd="0" destOrd="0" presId="urn:microsoft.com/office/officeart/2005/8/layout/process1"/>
    <dgm:cxn modelId="{DE275CC3-6F7C-49ED-BD8E-FDE491E0A996}" type="presParOf" srcId="{12BFF168-4869-4FC0-8D86-C8852E9642E1}" destId="{607D0260-96DE-4E09-BB10-6B07BD4FBE69}" srcOrd="2" destOrd="0" presId="urn:microsoft.com/office/officeart/2005/8/layout/process1"/>
    <dgm:cxn modelId="{6C3B6D23-0355-4147-A97F-22432653053E}" type="presParOf" srcId="{12BFF168-4869-4FC0-8D86-C8852E9642E1}" destId="{13B3E85B-930F-4CD7-99D8-E59B6DBB6FC6}" srcOrd="3" destOrd="0" presId="urn:microsoft.com/office/officeart/2005/8/layout/process1"/>
    <dgm:cxn modelId="{4E5C629E-D409-42A7-804E-2395A826CADE}" type="presParOf" srcId="{13B3E85B-930F-4CD7-99D8-E59B6DBB6FC6}" destId="{2EB9AF00-B063-4DA1-AAAC-7A7362E324C6}" srcOrd="0" destOrd="0" presId="urn:microsoft.com/office/officeart/2005/8/layout/process1"/>
    <dgm:cxn modelId="{2155102D-582F-42FF-93A1-731E023B8063}" type="presParOf" srcId="{12BFF168-4869-4FC0-8D86-C8852E9642E1}" destId="{564340FB-FA70-4CF0-A5C1-EEBB763B2A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1D9CA7-0A45-42E6-A6A7-D9905DDFA24E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1A5FD4F-0D15-44DD-AE38-685BA44B57E0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BB647112-EC23-4D1D-BCA1-4E515ADB14C3}" type="parTrans" cxnId="{96B8CA14-B01B-4BD1-A278-FFC087AA726E}">
      <dgm:prSet/>
      <dgm:spPr/>
      <dgm:t>
        <a:bodyPr/>
        <a:lstStyle/>
        <a:p>
          <a:endParaRPr lang="en-US"/>
        </a:p>
      </dgm:t>
    </dgm:pt>
    <dgm:pt modelId="{574DF506-4C30-4BCE-9E8D-D384C2B6A7E3}" type="sibTrans" cxnId="{96B8CA14-B01B-4BD1-A278-FFC087AA726E}">
      <dgm:prSet/>
      <dgm:spPr/>
      <dgm:t>
        <a:bodyPr/>
        <a:lstStyle/>
        <a:p>
          <a:endParaRPr lang="en-US"/>
        </a:p>
      </dgm:t>
    </dgm:pt>
    <dgm:pt modelId="{C1EA15FB-1B2C-40C8-884A-92064E719EF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AD3B6A91-09CE-427E-9F52-F12A7B45A20F}" type="parTrans" cxnId="{54B7FA49-34BE-4279-B3C7-70DB47947969}">
      <dgm:prSet/>
      <dgm:spPr/>
      <dgm:t>
        <a:bodyPr/>
        <a:lstStyle/>
        <a:p>
          <a:endParaRPr lang="en-US"/>
        </a:p>
      </dgm:t>
    </dgm:pt>
    <dgm:pt modelId="{6B4D2F4C-E1A5-47C7-94BF-A762A7C65988}" type="sibTrans" cxnId="{54B7FA49-34BE-4279-B3C7-70DB47947969}">
      <dgm:prSet/>
      <dgm:spPr/>
      <dgm:t>
        <a:bodyPr/>
        <a:lstStyle/>
        <a:p>
          <a:endParaRPr lang="en-US"/>
        </a:p>
      </dgm:t>
    </dgm:pt>
    <dgm:pt modelId="{0F152C9F-1EBA-4B9F-976E-E33922003EFC}" type="pres">
      <dgm:prSet presAssocID="{AA1D9CA7-0A45-42E6-A6A7-D9905DDFA24E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FBBBF661-F405-4EC5-969E-604A21D82904}" type="pres">
      <dgm:prSet presAssocID="{AA1D9CA7-0A45-42E6-A6A7-D9905DDFA24E}" presName="Background" presStyleLbl="bgImgPlace1" presStyleIdx="0" presStyleCnt="1"/>
      <dgm:spPr/>
    </dgm:pt>
    <dgm:pt modelId="{21762468-E082-452D-9636-E34EB4625BE4}" type="pres">
      <dgm:prSet presAssocID="{AA1D9CA7-0A45-42E6-A6A7-D9905DDFA24E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DD62CDE-EADA-4CB2-B700-7975D938646D}" type="pres">
      <dgm:prSet presAssocID="{AA1D9CA7-0A45-42E6-A6A7-D9905DDFA24E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25D33ED-370E-4E40-8E71-50E33BC37512}" type="pres">
      <dgm:prSet presAssocID="{AA1D9CA7-0A45-42E6-A6A7-D9905DDFA24E}" presName="Plus" presStyleLbl="alignNode1" presStyleIdx="0" presStyleCnt="2"/>
      <dgm:spPr/>
    </dgm:pt>
    <dgm:pt modelId="{A920240F-4CE2-437A-96BE-DC3BDE562E12}" type="pres">
      <dgm:prSet presAssocID="{AA1D9CA7-0A45-42E6-A6A7-D9905DDFA24E}" presName="Minus" presStyleLbl="alignNode1" presStyleIdx="1" presStyleCnt="2"/>
      <dgm:spPr/>
    </dgm:pt>
    <dgm:pt modelId="{14605299-E589-4697-BF3F-D895ADB12F5B}" type="pres">
      <dgm:prSet presAssocID="{AA1D9CA7-0A45-42E6-A6A7-D9905DDFA24E}" presName="Divider" presStyleLbl="parChTrans1D1" presStyleIdx="0" presStyleCnt="1"/>
      <dgm:spPr/>
    </dgm:pt>
  </dgm:ptLst>
  <dgm:cxnLst>
    <dgm:cxn modelId="{96B8CA14-B01B-4BD1-A278-FFC087AA726E}" srcId="{AA1D9CA7-0A45-42E6-A6A7-D9905DDFA24E}" destId="{C1A5FD4F-0D15-44DD-AE38-685BA44B57E0}" srcOrd="0" destOrd="0" parTransId="{BB647112-EC23-4D1D-BCA1-4E515ADB14C3}" sibTransId="{574DF506-4C30-4BCE-9E8D-D384C2B6A7E3}"/>
    <dgm:cxn modelId="{41D9F15D-5737-4B03-9DBB-44C7A87CF41A}" type="presOf" srcId="{C1EA15FB-1B2C-40C8-884A-92064E719EFE}" destId="{6DD62CDE-EADA-4CB2-B700-7975D938646D}" srcOrd="0" destOrd="0" presId="urn:microsoft.com/office/officeart/2009/3/layout/PlusandMinus"/>
    <dgm:cxn modelId="{9C0AD544-05B3-40ED-8E38-47A73C5EABC0}" type="presOf" srcId="{AA1D9CA7-0A45-42E6-A6A7-D9905DDFA24E}" destId="{0F152C9F-1EBA-4B9F-976E-E33922003EFC}" srcOrd="0" destOrd="0" presId="urn:microsoft.com/office/officeart/2009/3/layout/PlusandMinus"/>
    <dgm:cxn modelId="{54B7FA49-34BE-4279-B3C7-70DB47947969}" srcId="{AA1D9CA7-0A45-42E6-A6A7-D9905DDFA24E}" destId="{C1EA15FB-1B2C-40C8-884A-92064E719EFE}" srcOrd="1" destOrd="0" parTransId="{AD3B6A91-09CE-427E-9F52-F12A7B45A20F}" sibTransId="{6B4D2F4C-E1A5-47C7-94BF-A762A7C65988}"/>
    <dgm:cxn modelId="{958A2AC6-B1E9-4E54-B154-2B3A11184C85}" type="presOf" srcId="{C1A5FD4F-0D15-44DD-AE38-685BA44B57E0}" destId="{21762468-E082-452D-9636-E34EB4625BE4}" srcOrd="0" destOrd="0" presId="urn:microsoft.com/office/officeart/2009/3/layout/PlusandMinus"/>
    <dgm:cxn modelId="{BA55DFDB-EEB4-44A9-88B0-36BF7D04940E}" type="presParOf" srcId="{0F152C9F-1EBA-4B9F-976E-E33922003EFC}" destId="{FBBBF661-F405-4EC5-969E-604A21D82904}" srcOrd="0" destOrd="0" presId="urn:microsoft.com/office/officeart/2009/3/layout/PlusandMinus"/>
    <dgm:cxn modelId="{36F8C120-820F-4621-AD37-DC6457D9D331}" type="presParOf" srcId="{0F152C9F-1EBA-4B9F-976E-E33922003EFC}" destId="{21762468-E082-452D-9636-E34EB4625BE4}" srcOrd="1" destOrd="0" presId="urn:microsoft.com/office/officeart/2009/3/layout/PlusandMinus"/>
    <dgm:cxn modelId="{9CA0558A-3AD5-41D0-87A3-C5B66F2EDC24}" type="presParOf" srcId="{0F152C9F-1EBA-4B9F-976E-E33922003EFC}" destId="{6DD62CDE-EADA-4CB2-B700-7975D938646D}" srcOrd="2" destOrd="0" presId="urn:microsoft.com/office/officeart/2009/3/layout/PlusandMinus"/>
    <dgm:cxn modelId="{88F38DED-D7CB-45E0-B7ED-893E51A99E45}" type="presParOf" srcId="{0F152C9F-1EBA-4B9F-976E-E33922003EFC}" destId="{525D33ED-370E-4E40-8E71-50E33BC37512}" srcOrd="3" destOrd="0" presId="urn:microsoft.com/office/officeart/2009/3/layout/PlusandMinus"/>
    <dgm:cxn modelId="{019F5886-9A50-4680-B12E-61CB96699817}" type="presParOf" srcId="{0F152C9F-1EBA-4B9F-976E-E33922003EFC}" destId="{A920240F-4CE2-437A-96BE-DC3BDE562E12}" srcOrd="4" destOrd="0" presId="urn:microsoft.com/office/officeart/2009/3/layout/PlusandMinus"/>
    <dgm:cxn modelId="{7C74787D-5845-4752-B7A9-3A3F0CEEF045}" type="presParOf" srcId="{0F152C9F-1EBA-4B9F-976E-E33922003EFC}" destId="{14605299-E589-4697-BF3F-D895ADB12F5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4B8FB7-E96D-4FE6-AD6B-14A32DF0757C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3D4B966-CDF9-4BD4-95EA-7988EB6AC981}">
      <dgm:prSet phldrT="[Text]"/>
      <dgm:spPr/>
      <dgm:t>
        <a:bodyPr/>
        <a:lstStyle/>
        <a:p>
          <a:r>
            <a:rPr lang="en-US" dirty="0"/>
            <a:t>Easy to deal with API changes</a:t>
          </a:r>
        </a:p>
      </dgm:t>
    </dgm:pt>
    <dgm:pt modelId="{2F8179C0-D3CB-44BD-B869-ECE9AA6E8736}" type="parTrans" cxnId="{21358F99-1E26-4AC3-B610-C16590DC7A72}">
      <dgm:prSet/>
      <dgm:spPr/>
      <dgm:t>
        <a:bodyPr/>
        <a:lstStyle/>
        <a:p>
          <a:endParaRPr lang="en-US"/>
        </a:p>
      </dgm:t>
    </dgm:pt>
    <dgm:pt modelId="{10B7E637-A0D2-445A-BEDF-490B5D4DA6BB}" type="sibTrans" cxnId="{21358F99-1E26-4AC3-B610-C16590DC7A72}">
      <dgm:prSet/>
      <dgm:spPr/>
      <dgm:t>
        <a:bodyPr/>
        <a:lstStyle/>
        <a:p>
          <a:endParaRPr lang="en-US"/>
        </a:p>
      </dgm:t>
    </dgm:pt>
    <dgm:pt modelId="{F5F3865C-4AF2-4F52-8EC6-C525B343A6A5}">
      <dgm:prSet phldrT="[Text]"/>
      <dgm:spPr/>
      <dgm:t>
        <a:bodyPr/>
        <a:lstStyle/>
        <a:p>
          <a:r>
            <a:rPr lang="en-US" dirty="0"/>
            <a:t>Have to write mappings and duplicate changes</a:t>
          </a:r>
        </a:p>
      </dgm:t>
    </dgm:pt>
    <dgm:pt modelId="{32C70544-1E8A-4A16-A884-1CD5187A338B}" type="parTrans" cxnId="{9DD6CA3A-58DE-41D1-9166-DE94462A1034}">
      <dgm:prSet/>
      <dgm:spPr/>
      <dgm:t>
        <a:bodyPr/>
        <a:lstStyle/>
        <a:p>
          <a:endParaRPr lang="en-US"/>
        </a:p>
      </dgm:t>
    </dgm:pt>
    <dgm:pt modelId="{E8B94236-57F5-4575-9ED0-4FAC5248A84A}" type="sibTrans" cxnId="{9DD6CA3A-58DE-41D1-9166-DE94462A1034}">
      <dgm:prSet/>
      <dgm:spPr/>
      <dgm:t>
        <a:bodyPr/>
        <a:lstStyle/>
        <a:p>
          <a:endParaRPr lang="en-US"/>
        </a:p>
      </dgm:t>
    </dgm:pt>
    <dgm:pt modelId="{D3DD2562-1974-4363-BD87-7F3FF5A0AE75}" type="pres">
      <dgm:prSet presAssocID="{044B8FB7-E96D-4FE6-AD6B-14A32DF0757C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0F1310D6-AF29-496D-B2D9-9F26C153EC44}" type="pres">
      <dgm:prSet presAssocID="{044B8FB7-E96D-4FE6-AD6B-14A32DF0757C}" presName="Background" presStyleLbl="bgImgPlace1" presStyleIdx="0" presStyleCnt="1"/>
      <dgm:spPr/>
    </dgm:pt>
    <dgm:pt modelId="{E7DF530C-FEDA-4D6E-858D-799AC3E5E59E}" type="pres">
      <dgm:prSet presAssocID="{044B8FB7-E96D-4FE6-AD6B-14A32DF0757C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A2206DF-323F-47CD-8513-EFCA9609D53D}" type="pres">
      <dgm:prSet presAssocID="{044B8FB7-E96D-4FE6-AD6B-14A32DF0757C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8C3C829-A643-4588-89A4-B4487CC0F033}" type="pres">
      <dgm:prSet presAssocID="{044B8FB7-E96D-4FE6-AD6B-14A32DF0757C}" presName="Plus" presStyleLbl="alignNode1" presStyleIdx="0" presStyleCnt="2"/>
      <dgm:spPr/>
    </dgm:pt>
    <dgm:pt modelId="{27084DDD-EA02-49EC-A365-1214C1B2B2FA}" type="pres">
      <dgm:prSet presAssocID="{044B8FB7-E96D-4FE6-AD6B-14A32DF0757C}" presName="Minus" presStyleLbl="alignNode1" presStyleIdx="1" presStyleCnt="2"/>
      <dgm:spPr/>
    </dgm:pt>
    <dgm:pt modelId="{1E31CFD6-39C0-4262-9A69-4D54263DED7E}" type="pres">
      <dgm:prSet presAssocID="{044B8FB7-E96D-4FE6-AD6B-14A32DF0757C}" presName="Divider" presStyleLbl="parChTrans1D1" presStyleIdx="0" presStyleCnt="1"/>
      <dgm:spPr/>
    </dgm:pt>
  </dgm:ptLst>
  <dgm:cxnLst>
    <dgm:cxn modelId="{97672E1B-EAF8-4CF8-8671-93B77FC18C49}" type="presOf" srcId="{044B8FB7-E96D-4FE6-AD6B-14A32DF0757C}" destId="{D3DD2562-1974-4363-BD87-7F3FF5A0AE75}" srcOrd="0" destOrd="0" presId="urn:microsoft.com/office/officeart/2009/3/layout/PlusandMinus"/>
    <dgm:cxn modelId="{9DD6CA3A-58DE-41D1-9166-DE94462A1034}" srcId="{044B8FB7-E96D-4FE6-AD6B-14A32DF0757C}" destId="{F5F3865C-4AF2-4F52-8EC6-C525B343A6A5}" srcOrd="1" destOrd="0" parTransId="{32C70544-1E8A-4A16-A884-1CD5187A338B}" sibTransId="{E8B94236-57F5-4575-9ED0-4FAC5248A84A}"/>
    <dgm:cxn modelId="{33D6DC5F-2C2B-405C-9C93-454B58A26801}" type="presOf" srcId="{B3D4B966-CDF9-4BD4-95EA-7988EB6AC981}" destId="{E7DF530C-FEDA-4D6E-858D-799AC3E5E59E}" srcOrd="0" destOrd="0" presId="urn:microsoft.com/office/officeart/2009/3/layout/PlusandMinus"/>
    <dgm:cxn modelId="{21358F99-1E26-4AC3-B610-C16590DC7A72}" srcId="{044B8FB7-E96D-4FE6-AD6B-14A32DF0757C}" destId="{B3D4B966-CDF9-4BD4-95EA-7988EB6AC981}" srcOrd="0" destOrd="0" parTransId="{2F8179C0-D3CB-44BD-B869-ECE9AA6E8736}" sibTransId="{10B7E637-A0D2-445A-BEDF-490B5D4DA6BB}"/>
    <dgm:cxn modelId="{BECD4BFD-5A6A-47F0-A4FC-B500CF108F1D}" type="presOf" srcId="{F5F3865C-4AF2-4F52-8EC6-C525B343A6A5}" destId="{AA2206DF-323F-47CD-8513-EFCA9609D53D}" srcOrd="0" destOrd="0" presId="urn:microsoft.com/office/officeart/2009/3/layout/PlusandMinus"/>
    <dgm:cxn modelId="{88A75153-C578-46E6-A747-5D0A22AF8DD6}" type="presParOf" srcId="{D3DD2562-1974-4363-BD87-7F3FF5A0AE75}" destId="{0F1310D6-AF29-496D-B2D9-9F26C153EC44}" srcOrd="0" destOrd="0" presId="urn:microsoft.com/office/officeart/2009/3/layout/PlusandMinus"/>
    <dgm:cxn modelId="{BFF4B61C-7B45-4DA6-9809-07B35DE5A16F}" type="presParOf" srcId="{D3DD2562-1974-4363-BD87-7F3FF5A0AE75}" destId="{E7DF530C-FEDA-4D6E-858D-799AC3E5E59E}" srcOrd="1" destOrd="0" presId="urn:microsoft.com/office/officeart/2009/3/layout/PlusandMinus"/>
    <dgm:cxn modelId="{C1FFE130-A4B1-4F9E-93BB-29BE663460C6}" type="presParOf" srcId="{D3DD2562-1974-4363-BD87-7F3FF5A0AE75}" destId="{AA2206DF-323F-47CD-8513-EFCA9609D53D}" srcOrd="2" destOrd="0" presId="urn:microsoft.com/office/officeart/2009/3/layout/PlusandMinus"/>
    <dgm:cxn modelId="{782587ED-C4CD-4504-B8A8-CBE4F8B48DB4}" type="presParOf" srcId="{D3DD2562-1974-4363-BD87-7F3FF5A0AE75}" destId="{38C3C829-A643-4588-89A4-B4487CC0F033}" srcOrd="3" destOrd="0" presId="urn:microsoft.com/office/officeart/2009/3/layout/PlusandMinus"/>
    <dgm:cxn modelId="{E845A71B-1CA1-4A49-86DB-782DD29D047F}" type="presParOf" srcId="{D3DD2562-1974-4363-BD87-7F3FF5A0AE75}" destId="{27084DDD-EA02-49EC-A365-1214C1B2B2FA}" srcOrd="4" destOrd="0" presId="urn:microsoft.com/office/officeart/2009/3/layout/PlusandMinus"/>
    <dgm:cxn modelId="{886D4625-6690-41BF-A28B-016ABF4383CF}" type="presParOf" srcId="{D3DD2562-1974-4363-BD87-7F3FF5A0AE75}" destId="{1E31CFD6-39C0-4262-9A69-4D54263DED7E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FCC54F-7531-4385-9F53-04B09F032466}" type="doc">
      <dgm:prSet loTypeId="urn:microsoft.com/office/officeart/2009/3/layout/PlusandMinus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6C2FE1A-8D72-4D57-8C3C-4BB395BB32B2}">
      <dgm:prSet phldrT="[Text]"/>
      <dgm:spPr/>
      <dgm:t>
        <a:bodyPr/>
        <a:lstStyle/>
        <a:p>
          <a:r>
            <a:rPr lang="en-US" dirty="0"/>
            <a:t>We can cover by tests all business cases</a:t>
          </a:r>
        </a:p>
      </dgm:t>
    </dgm:pt>
    <dgm:pt modelId="{0B3C72BF-2509-4FC6-B696-ED15040DC2DB}" type="parTrans" cxnId="{A20CA48F-4E45-4F9E-BB4C-2948D5977DA5}">
      <dgm:prSet/>
      <dgm:spPr/>
      <dgm:t>
        <a:bodyPr/>
        <a:lstStyle/>
        <a:p>
          <a:endParaRPr lang="en-US"/>
        </a:p>
      </dgm:t>
    </dgm:pt>
    <dgm:pt modelId="{FDFB50E5-BE80-4EE0-A7AD-8AC93D995D37}" type="sibTrans" cxnId="{A20CA48F-4E45-4F9E-BB4C-2948D5977DA5}">
      <dgm:prSet/>
      <dgm:spPr/>
      <dgm:t>
        <a:bodyPr/>
        <a:lstStyle/>
        <a:p>
          <a:endParaRPr lang="en-US"/>
        </a:p>
      </dgm:t>
    </dgm:pt>
    <dgm:pt modelId="{01D8D310-3CA4-4CAA-B0D5-62D4621E4330}">
      <dgm:prSet phldrT="[Text]"/>
      <dgm:spPr/>
      <dgm:t>
        <a:bodyPr/>
        <a:lstStyle/>
        <a:p>
          <a:r>
            <a:rPr lang="en-US" dirty="0"/>
            <a:t>It’s hard to find business logic itself among boilerplate code</a:t>
          </a:r>
        </a:p>
      </dgm:t>
    </dgm:pt>
    <dgm:pt modelId="{921073DF-949D-4FAB-BA4B-B8AA58C3E397}" type="parTrans" cxnId="{AE60BB74-EC54-4900-8CF7-06BB4668A7D3}">
      <dgm:prSet/>
      <dgm:spPr/>
      <dgm:t>
        <a:bodyPr/>
        <a:lstStyle/>
        <a:p>
          <a:endParaRPr lang="en-US"/>
        </a:p>
      </dgm:t>
    </dgm:pt>
    <dgm:pt modelId="{C394B146-1A79-4AFF-B6EC-79CFE337DFDC}" type="sibTrans" cxnId="{AE60BB74-EC54-4900-8CF7-06BB4668A7D3}">
      <dgm:prSet/>
      <dgm:spPr/>
      <dgm:t>
        <a:bodyPr/>
        <a:lstStyle/>
        <a:p>
          <a:endParaRPr lang="en-US"/>
        </a:p>
      </dgm:t>
    </dgm:pt>
    <dgm:pt modelId="{458E283C-BE5E-4518-83BD-879D708A9B53}" type="pres">
      <dgm:prSet presAssocID="{86FCC54F-7531-4385-9F53-04B09F032466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D23C9AFD-9C47-4BF1-BAA1-6666E44890BB}" type="pres">
      <dgm:prSet presAssocID="{86FCC54F-7531-4385-9F53-04B09F032466}" presName="Background" presStyleLbl="bgImgPlace1" presStyleIdx="0" presStyleCnt="1"/>
      <dgm:spPr/>
    </dgm:pt>
    <dgm:pt modelId="{17FBBF54-9F48-4EAD-9248-4AFA88CC2419}" type="pres">
      <dgm:prSet presAssocID="{86FCC54F-7531-4385-9F53-04B09F032466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314D61D-F5BD-4A7B-867A-BBA3AD6AE249}" type="pres">
      <dgm:prSet presAssocID="{86FCC54F-7531-4385-9F53-04B09F032466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176E200-ABE7-4978-97DA-C16A7DEC0220}" type="pres">
      <dgm:prSet presAssocID="{86FCC54F-7531-4385-9F53-04B09F032466}" presName="Plus" presStyleLbl="alignNode1" presStyleIdx="0" presStyleCnt="2"/>
      <dgm:spPr/>
    </dgm:pt>
    <dgm:pt modelId="{26241DE1-BB6E-4939-903E-77C4167A49E2}" type="pres">
      <dgm:prSet presAssocID="{86FCC54F-7531-4385-9F53-04B09F032466}" presName="Minus" presStyleLbl="alignNode1" presStyleIdx="1" presStyleCnt="2"/>
      <dgm:spPr/>
    </dgm:pt>
    <dgm:pt modelId="{B7BA02E1-752E-408A-8E24-BFF3FA766314}" type="pres">
      <dgm:prSet presAssocID="{86FCC54F-7531-4385-9F53-04B09F032466}" presName="Divider" presStyleLbl="parChTrans1D1" presStyleIdx="0" presStyleCnt="1"/>
      <dgm:spPr/>
    </dgm:pt>
  </dgm:ptLst>
  <dgm:cxnLst>
    <dgm:cxn modelId="{7AD5841E-33D5-4CCE-8A31-7CE129800D32}" type="presOf" srcId="{E6C2FE1A-8D72-4D57-8C3C-4BB395BB32B2}" destId="{17FBBF54-9F48-4EAD-9248-4AFA88CC2419}" srcOrd="0" destOrd="0" presId="urn:microsoft.com/office/officeart/2009/3/layout/PlusandMinus"/>
    <dgm:cxn modelId="{AE60BB74-EC54-4900-8CF7-06BB4668A7D3}" srcId="{86FCC54F-7531-4385-9F53-04B09F032466}" destId="{01D8D310-3CA4-4CAA-B0D5-62D4621E4330}" srcOrd="1" destOrd="0" parTransId="{921073DF-949D-4FAB-BA4B-B8AA58C3E397}" sibTransId="{C394B146-1A79-4AFF-B6EC-79CFE337DFDC}"/>
    <dgm:cxn modelId="{2F61DE85-780B-4204-9A4F-D82D93D16294}" type="presOf" srcId="{86FCC54F-7531-4385-9F53-04B09F032466}" destId="{458E283C-BE5E-4518-83BD-879D708A9B53}" srcOrd="0" destOrd="0" presId="urn:microsoft.com/office/officeart/2009/3/layout/PlusandMinus"/>
    <dgm:cxn modelId="{A20CA48F-4E45-4F9E-BB4C-2948D5977DA5}" srcId="{86FCC54F-7531-4385-9F53-04B09F032466}" destId="{E6C2FE1A-8D72-4D57-8C3C-4BB395BB32B2}" srcOrd="0" destOrd="0" parTransId="{0B3C72BF-2509-4FC6-B696-ED15040DC2DB}" sibTransId="{FDFB50E5-BE80-4EE0-A7AD-8AC93D995D37}"/>
    <dgm:cxn modelId="{81A936FA-5B33-4A5F-9BB1-0F31A92FF8EE}" type="presOf" srcId="{01D8D310-3CA4-4CAA-B0D5-62D4621E4330}" destId="{0314D61D-F5BD-4A7B-867A-BBA3AD6AE249}" srcOrd="0" destOrd="0" presId="urn:microsoft.com/office/officeart/2009/3/layout/PlusandMinus"/>
    <dgm:cxn modelId="{123962A6-DBD2-410B-B502-1885C5FF1008}" type="presParOf" srcId="{458E283C-BE5E-4518-83BD-879D708A9B53}" destId="{D23C9AFD-9C47-4BF1-BAA1-6666E44890BB}" srcOrd="0" destOrd="0" presId="urn:microsoft.com/office/officeart/2009/3/layout/PlusandMinus"/>
    <dgm:cxn modelId="{50FAE4F0-5BA7-4709-82D1-70959E6F077A}" type="presParOf" srcId="{458E283C-BE5E-4518-83BD-879D708A9B53}" destId="{17FBBF54-9F48-4EAD-9248-4AFA88CC2419}" srcOrd="1" destOrd="0" presId="urn:microsoft.com/office/officeart/2009/3/layout/PlusandMinus"/>
    <dgm:cxn modelId="{04BEA0DA-843C-4069-A24E-2E074F0752A9}" type="presParOf" srcId="{458E283C-BE5E-4518-83BD-879D708A9B53}" destId="{0314D61D-F5BD-4A7B-867A-BBA3AD6AE249}" srcOrd="2" destOrd="0" presId="urn:microsoft.com/office/officeart/2009/3/layout/PlusandMinus"/>
    <dgm:cxn modelId="{9EF8BCA7-52D9-4B40-BBC5-04ACD32E9DA7}" type="presParOf" srcId="{458E283C-BE5E-4518-83BD-879D708A9B53}" destId="{E176E200-ABE7-4978-97DA-C16A7DEC0220}" srcOrd="3" destOrd="0" presId="urn:microsoft.com/office/officeart/2009/3/layout/PlusandMinus"/>
    <dgm:cxn modelId="{412015CC-6194-48CC-AE32-5CA4C2E25B0F}" type="presParOf" srcId="{458E283C-BE5E-4518-83BD-879D708A9B53}" destId="{26241DE1-BB6E-4939-903E-77C4167A49E2}" srcOrd="4" destOrd="0" presId="urn:microsoft.com/office/officeart/2009/3/layout/PlusandMinus"/>
    <dgm:cxn modelId="{58BACC50-11CB-40B6-AF79-D04058A6B531}" type="presParOf" srcId="{458E283C-BE5E-4518-83BD-879D708A9B53}" destId="{B7BA02E1-752E-408A-8E24-BFF3FA766314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CFC6EF-B71D-406D-82F7-D65AEB99C781}" type="doc">
      <dgm:prSet loTypeId="urn:microsoft.com/office/officeart/2005/8/layout/bProcess4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FB8A88-8747-4CF2-A537-CB222AEC9856}">
      <dgm:prSet phldrT="[Text]"/>
      <dgm:spPr/>
      <dgm:t>
        <a:bodyPr/>
        <a:lstStyle/>
        <a:p>
          <a:r>
            <a:rPr lang="en-US" dirty="0"/>
            <a:t>Found bugs on production after Elasticsearch update</a:t>
          </a:r>
        </a:p>
      </dgm:t>
    </dgm:pt>
    <dgm:pt modelId="{1B579E85-493B-4A75-8E1F-2810632626DA}" type="parTrans" cxnId="{622F4F9D-1C1A-43D9-BCDD-B44E10EA6EC1}">
      <dgm:prSet/>
      <dgm:spPr/>
      <dgm:t>
        <a:bodyPr/>
        <a:lstStyle/>
        <a:p>
          <a:endParaRPr lang="en-US"/>
        </a:p>
      </dgm:t>
    </dgm:pt>
    <dgm:pt modelId="{6AF24E0F-B30F-4650-A345-879282F717E9}" type="sibTrans" cxnId="{622F4F9D-1C1A-43D9-BCDD-B44E10EA6EC1}">
      <dgm:prSet/>
      <dgm:spPr/>
      <dgm:t>
        <a:bodyPr/>
        <a:lstStyle/>
        <a:p>
          <a:endParaRPr lang="en-US"/>
        </a:p>
      </dgm:t>
    </dgm:pt>
    <dgm:pt modelId="{ED873E4B-E3A9-4113-9BB6-A931CFACCBEA}">
      <dgm:prSet phldrT="[Text]"/>
      <dgm:spPr/>
      <dgm:t>
        <a:bodyPr/>
        <a:lstStyle/>
        <a:p>
          <a:r>
            <a:rPr lang="en-US" dirty="0"/>
            <a:t>Easy to run these tests</a:t>
          </a:r>
        </a:p>
      </dgm:t>
    </dgm:pt>
    <dgm:pt modelId="{2189D7F1-238C-41B7-B297-44D9B96E664F}" type="parTrans" cxnId="{19818D0F-5290-4503-86C9-E60455779692}">
      <dgm:prSet/>
      <dgm:spPr/>
      <dgm:t>
        <a:bodyPr/>
        <a:lstStyle/>
        <a:p>
          <a:endParaRPr lang="en-US"/>
        </a:p>
      </dgm:t>
    </dgm:pt>
    <dgm:pt modelId="{705FC9C1-32F1-4807-9A05-A9FC63423B9F}" type="sibTrans" cxnId="{19818D0F-5290-4503-86C9-E60455779692}">
      <dgm:prSet/>
      <dgm:spPr/>
      <dgm:t>
        <a:bodyPr/>
        <a:lstStyle/>
        <a:p>
          <a:endParaRPr lang="en-US"/>
        </a:p>
      </dgm:t>
    </dgm:pt>
    <dgm:pt modelId="{E6EF6F95-1C41-4D4A-9565-0AF92804B27E}">
      <dgm:prSet phldrT="[Text]"/>
      <dgm:spPr/>
      <dgm:t>
        <a:bodyPr/>
        <a:lstStyle/>
        <a:p>
          <a:r>
            <a:rPr lang="en-US" dirty="0"/>
            <a:t>Tests doesn’t track changes in Elasticsearch</a:t>
          </a:r>
        </a:p>
      </dgm:t>
    </dgm:pt>
    <dgm:pt modelId="{D3EEE5DA-3C5D-4160-9B7D-CF36AB557FA2}" type="parTrans" cxnId="{F85D3863-D35A-42BD-9407-23022699D97E}">
      <dgm:prSet/>
      <dgm:spPr/>
      <dgm:t>
        <a:bodyPr/>
        <a:lstStyle/>
        <a:p>
          <a:endParaRPr lang="en-US"/>
        </a:p>
      </dgm:t>
    </dgm:pt>
    <dgm:pt modelId="{3C698E8C-23AD-4BE1-8C05-888AB20F94E5}" type="sibTrans" cxnId="{F85D3863-D35A-42BD-9407-23022699D97E}">
      <dgm:prSet/>
      <dgm:spPr/>
      <dgm:t>
        <a:bodyPr/>
        <a:lstStyle/>
        <a:p>
          <a:endParaRPr lang="en-US"/>
        </a:p>
      </dgm:t>
    </dgm:pt>
    <dgm:pt modelId="{A6FEC529-BF18-488F-9B2F-FE82E25D4497}">
      <dgm:prSet phldrT="[Text]"/>
      <dgm:spPr/>
      <dgm:t>
        <a:bodyPr/>
        <a:lstStyle/>
        <a:p>
          <a:r>
            <a:rPr lang="en-US" dirty="0"/>
            <a:t>All tests are independent from Elasticsearch</a:t>
          </a:r>
        </a:p>
      </dgm:t>
    </dgm:pt>
    <dgm:pt modelId="{3A51C1B1-6CD2-40FB-B623-1E7DD1AA6962}" type="parTrans" cxnId="{BEEB74DC-B2D9-473A-8334-1334746ECFC7}">
      <dgm:prSet/>
      <dgm:spPr/>
      <dgm:t>
        <a:bodyPr/>
        <a:lstStyle/>
        <a:p>
          <a:endParaRPr lang="en-US"/>
        </a:p>
      </dgm:t>
    </dgm:pt>
    <dgm:pt modelId="{720CBFF5-106B-4926-B388-42DE86A950F9}" type="sibTrans" cxnId="{BEEB74DC-B2D9-473A-8334-1334746ECFC7}">
      <dgm:prSet/>
      <dgm:spPr/>
      <dgm:t>
        <a:bodyPr/>
        <a:lstStyle/>
        <a:p>
          <a:endParaRPr lang="en-US"/>
        </a:p>
      </dgm:t>
    </dgm:pt>
    <dgm:pt modelId="{170657B8-B637-4C5F-8CDB-010E30DC8D9B}" type="pres">
      <dgm:prSet presAssocID="{E3CFC6EF-B71D-406D-82F7-D65AEB99C781}" presName="Name0" presStyleCnt="0">
        <dgm:presLayoutVars>
          <dgm:dir/>
          <dgm:resizeHandles/>
        </dgm:presLayoutVars>
      </dgm:prSet>
      <dgm:spPr/>
    </dgm:pt>
    <dgm:pt modelId="{CA298FD3-5D9B-44BE-ABDC-FB23F2875A5F}" type="pres">
      <dgm:prSet presAssocID="{7DFB8A88-8747-4CF2-A537-CB222AEC9856}" presName="compNode" presStyleCnt="0"/>
      <dgm:spPr/>
    </dgm:pt>
    <dgm:pt modelId="{2C5A960F-9553-4F3C-9C09-349A59E0F21E}" type="pres">
      <dgm:prSet presAssocID="{7DFB8A88-8747-4CF2-A537-CB222AEC9856}" presName="dummyConnPt" presStyleCnt="0"/>
      <dgm:spPr/>
    </dgm:pt>
    <dgm:pt modelId="{2FDA7B01-4BDA-4ECC-8199-8A90EBBE29B7}" type="pres">
      <dgm:prSet presAssocID="{7DFB8A88-8747-4CF2-A537-CB222AEC9856}" presName="node" presStyleLbl="node1" presStyleIdx="0" presStyleCnt="4">
        <dgm:presLayoutVars>
          <dgm:bulletEnabled val="1"/>
        </dgm:presLayoutVars>
      </dgm:prSet>
      <dgm:spPr/>
    </dgm:pt>
    <dgm:pt modelId="{C3B38D56-E94D-4B50-AC49-8697908069CD}" type="pres">
      <dgm:prSet presAssocID="{6AF24E0F-B30F-4650-A345-879282F717E9}" presName="sibTrans" presStyleLbl="bgSibTrans2D1" presStyleIdx="0" presStyleCnt="3"/>
      <dgm:spPr/>
    </dgm:pt>
    <dgm:pt modelId="{54483D7E-737C-4F43-AE4D-50A77123503D}" type="pres">
      <dgm:prSet presAssocID="{E6EF6F95-1C41-4D4A-9565-0AF92804B27E}" presName="compNode" presStyleCnt="0"/>
      <dgm:spPr/>
    </dgm:pt>
    <dgm:pt modelId="{3BCD4ABD-D3D3-4E74-A7C3-C110C4CE54A1}" type="pres">
      <dgm:prSet presAssocID="{E6EF6F95-1C41-4D4A-9565-0AF92804B27E}" presName="dummyConnPt" presStyleCnt="0"/>
      <dgm:spPr/>
    </dgm:pt>
    <dgm:pt modelId="{7FCE0C43-8E39-4EA2-9C9A-225188FF73E8}" type="pres">
      <dgm:prSet presAssocID="{E6EF6F95-1C41-4D4A-9565-0AF92804B27E}" presName="node" presStyleLbl="node1" presStyleIdx="1" presStyleCnt="4">
        <dgm:presLayoutVars>
          <dgm:bulletEnabled val="1"/>
        </dgm:presLayoutVars>
      </dgm:prSet>
      <dgm:spPr/>
    </dgm:pt>
    <dgm:pt modelId="{BE9D779B-6821-4C15-87F9-E6A9DA54CAD2}" type="pres">
      <dgm:prSet presAssocID="{3C698E8C-23AD-4BE1-8C05-888AB20F94E5}" presName="sibTrans" presStyleLbl="bgSibTrans2D1" presStyleIdx="1" presStyleCnt="3"/>
      <dgm:spPr/>
    </dgm:pt>
    <dgm:pt modelId="{52054042-BC12-4BD6-B96D-A7768E76963C}" type="pres">
      <dgm:prSet presAssocID="{A6FEC529-BF18-488F-9B2F-FE82E25D4497}" presName="compNode" presStyleCnt="0"/>
      <dgm:spPr/>
    </dgm:pt>
    <dgm:pt modelId="{D101250F-8B9D-4422-B6DB-BAD7383CE7CA}" type="pres">
      <dgm:prSet presAssocID="{A6FEC529-BF18-488F-9B2F-FE82E25D4497}" presName="dummyConnPt" presStyleCnt="0"/>
      <dgm:spPr/>
    </dgm:pt>
    <dgm:pt modelId="{23D8A4E8-6D7A-4145-8B04-CB0D8FC931F4}" type="pres">
      <dgm:prSet presAssocID="{A6FEC529-BF18-488F-9B2F-FE82E25D4497}" presName="node" presStyleLbl="node1" presStyleIdx="2" presStyleCnt="4">
        <dgm:presLayoutVars>
          <dgm:bulletEnabled val="1"/>
        </dgm:presLayoutVars>
      </dgm:prSet>
      <dgm:spPr/>
    </dgm:pt>
    <dgm:pt modelId="{5444D34D-F238-4D38-B6BD-3A9798D479AB}" type="pres">
      <dgm:prSet presAssocID="{720CBFF5-106B-4926-B388-42DE86A950F9}" presName="sibTrans" presStyleLbl="bgSibTrans2D1" presStyleIdx="2" presStyleCnt="3"/>
      <dgm:spPr/>
    </dgm:pt>
    <dgm:pt modelId="{2D3B2D74-2254-45AA-9317-B6F906F32594}" type="pres">
      <dgm:prSet presAssocID="{ED873E4B-E3A9-4113-9BB6-A931CFACCBEA}" presName="compNode" presStyleCnt="0"/>
      <dgm:spPr/>
    </dgm:pt>
    <dgm:pt modelId="{FABB6D56-0CB2-4C25-ADBC-62C731B2C13A}" type="pres">
      <dgm:prSet presAssocID="{ED873E4B-E3A9-4113-9BB6-A931CFACCBEA}" presName="dummyConnPt" presStyleCnt="0"/>
      <dgm:spPr/>
    </dgm:pt>
    <dgm:pt modelId="{5519F3A3-EC44-432F-832D-097D00C0937E}" type="pres">
      <dgm:prSet presAssocID="{ED873E4B-E3A9-4113-9BB6-A931CFACCBEA}" presName="node" presStyleLbl="node1" presStyleIdx="3" presStyleCnt="4">
        <dgm:presLayoutVars>
          <dgm:bulletEnabled val="1"/>
        </dgm:presLayoutVars>
      </dgm:prSet>
      <dgm:spPr/>
    </dgm:pt>
  </dgm:ptLst>
  <dgm:cxnLst>
    <dgm:cxn modelId="{0F34090B-6AD9-462C-8578-C29C5C1C5CE4}" type="presOf" srcId="{6AF24E0F-B30F-4650-A345-879282F717E9}" destId="{C3B38D56-E94D-4B50-AC49-8697908069CD}" srcOrd="0" destOrd="0" presId="urn:microsoft.com/office/officeart/2005/8/layout/bProcess4"/>
    <dgm:cxn modelId="{19818D0F-5290-4503-86C9-E60455779692}" srcId="{E3CFC6EF-B71D-406D-82F7-D65AEB99C781}" destId="{ED873E4B-E3A9-4113-9BB6-A931CFACCBEA}" srcOrd="3" destOrd="0" parTransId="{2189D7F1-238C-41B7-B297-44D9B96E664F}" sibTransId="{705FC9C1-32F1-4807-9A05-A9FC63423B9F}"/>
    <dgm:cxn modelId="{B400242A-2132-48A4-B2E8-FC97C569AB48}" type="presOf" srcId="{ED873E4B-E3A9-4113-9BB6-A931CFACCBEA}" destId="{5519F3A3-EC44-432F-832D-097D00C0937E}" srcOrd="0" destOrd="0" presId="urn:microsoft.com/office/officeart/2005/8/layout/bProcess4"/>
    <dgm:cxn modelId="{6759AC31-4CFF-44D8-BFFA-60E11268D70D}" type="presOf" srcId="{A6FEC529-BF18-488F-9B2F-FE82E25D4497}" destId="{23D8A4E8-6D7A-4145-8B04-CB0D8FC931F4}" srcOrd="0" destOrd="0" presId="urn:microsoft.com/office/officeart/2005/8/layout/bProcess4"/>
    <dgm:cxn modelId="{F85D3863-D35A-42BD-9407-23022699D97E}" srcId="{E3CFC6EF-B71D-406D-82F7-D65AEB99C781}" destId="{E6EF6F95-1C41-4D4A-9565-0AF92804B27E}" srcOrd="1" destOrd="0" parTransId="{D3EEE5DA-3C5D-4160-9B7D-CF36AB557FA2}" sibTransId="{3C698E8C-23AD-4BE1-8C05-888AB20F94E5}"/>
    <dgm:cxn modelId="{B80BB44C-5DA6-4AC7-8524-1E95D52DEC49}" type="presOf" srcId="{E3CFC6EF-B71D-406D-82F7-D65AEB99C781}" destId="{170657B8-B637-4C5F-8CDB-010E30DC8D9B}" srcOrd="0" destOrd="0" presId="urn:microsoft.com/office/officeart/2005/8/layout/bProcess4"/>
    <dgm:cxn modelId="{3AED8C51-145D-4161-9AF1-2D8E0B1ED5D2}" type="presOf" srcId="{720CBFF5-106B-4926-B388-42DE86A950F9}" destId="{5444D34D-F238-4D38-B6BD-3A9798D479AB}" srcOrd="0" destOrd="0" presId="urn:microsoft.com/office/officeart/2005/8/layout/bProcess4"/>
    <dgm:cxn modelId="{AD420E59-F1DA-4D2D-8C38-4BBE4F17A9E0}" type="presOf" srcId="{3C698E8C-23AD-4BE1-8C05-888AB20F94E5}" destId="{BE9D779B-6821-4C15-87F9-E6A9DA54CAD2}" srcOrd="0" destOrd="0" presId="urn:microsoft.com/office/officeart/2005/8/layout/bProcess4"/>
    <dgm:cxn modelId="{F662B28F-67B2-4BD0-9690-DF43E9159D2D}" type="presOf" srcId="{7DFB8A88-8747-4CF2-A537-CB222AEC9856}" destId="{2FDA7B01-4BDA-4ECC-8199-8A90EBBE29B7}" srcOrd="0" destOrd="0" presId="urn:microsoft.com/office/officeart/2005/8/layout/bProcess4"/>
    <dgm:cxn modelId="{622F4F9D-1C1A-43D9-BCDD-B44E10EA6EC1}" srcId="{E3CFC6EF-B71D-406D-82F7-D65AEB99C781}" destId="{7DFB8A88-8747-4CF2-A537-CB222AEC9856}" srcOrd="0" destOrd="0" parTransId="{1B579E85-493B-4A75-8E1F-2810632626DA}" sibTransId="{6AF24E0F-B30F-4650-A345-879282F717E9}"/>
    <dgm:cxn modelId="{C184D0A0-30BE-42CC-875D-BD057DA46D91}" type="presOf" srcId="{E6EF6F95-1C41-4D4A-9565-0AF92804B27E}" destId="{7FCE0C43-8E39-4EA2-9C9A-225188FF73E8}" srcOrd="0" destOrd="0" presId="urn:microsoft.com/office/officeart/2005/8/layout/bProcess4"/>
    <dgm:cxn modelId="{BEEB74DC-B2D9-473A-8334-1334746ECFC7}" srcId="{E3CFC6EF-B71D-406D-82F7-D65AEB99C781}" destId="{A6FEC529-BF18-488F-9B2F-FE82E25D4497}" srcOrd="2" destOrd="0" parTransId="{3A51C1B1-6CD2-40FB-B623-1E7DD1AA6962}" sibTransId="{720CBFF5-106B-4926-B388-42DE86A950F9}"/>
    <dgm:cxn modelId="{3162689C-1F65-4B44-A8B0-B6CDACB2A154}" type="presParOf" srcId="{170657B8-B637-4C5F-8CDB-010E30DC8D9B}" destId="{CA298FD3-5D9B-44BE-ABDC-FB23F2875A5F}" srcOrd="0" destOrd="0" presId="urn:microsoft.com/office/officeart/2005/8/layout/bProcess4"/>
    <dgm:cxn modelId="{956604AE-B7F1-4EB9-9E95-2BFA360A75D2}" type="presParOf" srcId="{CA298FD3-5D9B-44BE-ABDC-FB23F2875A5F}" destId="{2C5A960F-9553-4F3C-9C09-349A59E0F21E}" srcOrd="0" destOrd="0" presId="urn:microsoft.com/office/officeart/2005/8/layout/bProcess4"/>
    <dgm:cxn modelId="{D46DDEED-7B3E-4B4D-ABC0-53D6935DA393}" type="presParOf" srcId="{CA298FD3-5D9B-44BE-ABDC-FB23F2875A5F}" destId="{2FDA7B01-4BDA-4ECC-8199-8A90EBBE29B7}" srcOrd="1" destOrd="0" presId="urn:microsoft.com/office/officeart/2005/8/layout/bProcess4"/>
    <dgm:cxn modelId="{5C90F8F0-8B30-4117-BF6B-F7A5D6C81397}" type="presParOf" srcId="{170657B8-B637-4C5F-8CDB-010E30DC8D9B}" destId="{C3B38D56-E94D-4B50-AC49-8697908069CD}" srcOrd="1" destOrd="0" presId="urn:microsoft.com/office/officeart/2005/8/layout/bProcess4"/>
    <dgm:cxn modelId="{33F60800-1A82-4186-BEFE-7F9BD51F7C8E}" type="presParOf" srcId="{170657B8-B637-4C5F-8CDB-010E30DC8D9B}" destId="{54483D7E-737C-4F43-AE4D-50A77123503D}" srcOrd="2" destOrd="0" presId="urn:microsoft.com/office/officeart/2005/8/layout/bProcess4"/>
    <dgm:cxn modelId="{C37D1286-790D-4BA6-BB86-82E3243DA2E8}" type="presParOf" srcId="{54483D7E-737C-4F43-AE4D-50A77123503D}" destId="{3BCD4ABD-D3D3-4E74-A7C3-C110C4CE54A1}" srcOrd="0" destOrd="0" presId="urn:microsoft.com/office/officeart/2005/8/layout/bProcess4"/>
    <dgm:cxn modelId="{62DA3EFF-ACE1-4C89-A6C0-455F3E436F26}" type="presParOf" srcId="{54483D7E-737C-4F43-AE4D-50A77123503D}" destId="{7FCE0C43-8E39-4EA2-9C9A-225188FF73E8}" srcOrd="1" destOrd="0" presId="urn:microsoft.com/office/officeart/2005/8/layout/bProcess4"/>
    <dgm:cxn modelId="{D60FF05D-00C7-480B-A3EC-3E91F7AEF3FB}" type="presParOf" srcId="{170657B8-B637-4C5F-8CDB-010E30DC8D9B}" destId="{BE9D779B-6821-4C15-87F9-E6A9DA54CAD2}" srcOrd="3" destOrd="0" presId="urn:microsoft.com/office/officeart/2005/8/layout/bProcess4"/>
    <dgm:cxn modelId="{074B6BF1-512D-4F9F-80BA-484B1658D552}" type="presParOf" srcId="{170657B8-B637-4C5F-8CDB-010E30DC8D9B}" destId="{52054042-BC12-4BD6-B96D-A7768E76963C}" srcOrd="4" destOrd="0" presId="urn:microsoft.com/office/officeart/2005/8/layout/bProcess4"/>
    <dgm:cxn modelId="{EE5BDB1E-1A34-41F4-9D0E-91EDB4A65C2C}" type="presParOf" srcId="{52054042-BC12-4BD6-B96D-A7768E76963C}" destId="{D101250F-8B9D-4422-B6DB-BAD7383CE7CA}" srcOrd="0" destOrd="0" presId="urn:microsoft.com/office/officeart/2005/8/layout/bProcess4"/>
    <dgm:cxn modelId="{89960F4E-A7E8-4DD6-A4E2-8F034B1CC223}" type="presParOf" srcId="{52054042-BC12-4BD6-B96D-A7768E76963C}" destId="{23D8A4E8-6D7A-4145-8B04-CB0D8FC931F4}" srcOrd="1" destOrd="0" presId="urn:microsoft.com/office/officeart/2005/8/layout/bProcess4"/>
    <dgm:cxn modelId="{E59E3D77-276D-4C2F-A803-93857A10ADDB}" type="presParOf" srcId="{170657B8-B637-4C5F-8CDB-010E30DC8D9B}" destId="{5444D34D-F238-4D38-B6BD-3A9798D479AB}" srcOrd="5" destOrd="0" presId="urn:microsoft.com/office/officeart/2005/8/layout/bProcess4"/>
    <dgm:cxn modelId="{2E9D9E89-95CA-4EC3-B179-20B5149CBEFF}" type="presParOf" srcId="{170657B8-B637-4C5F-8CDB-010E30DC8D9B}" destId="{2D3B2D74-2254-45AA-9317-B6F906F32594}" srcOrd="6" destOrd="0" presId="urn:microsoft.com/office/officeart/2005/8/layout/bProcess4"/>
    <dgm:cxn modelId="{3CFFEB59-E2DF-41BA-A23A-DA18EA42EE3C}" type="presParOf" srcId="{2D3B2D74-2254-45AA-9317-B6F906F32594}" destId="{FABB6D56-0CB2-4C25-ADBC-62C731B2C13A}" srcOrd="0" destOrd="0" presId="urn:microsoft.com/office/officeart/2005/8/layout/bProcess4"/>
    <dgm:cxn modelId="{ADC92300-E253-4E4A-BC3D-B26A83919BC1}" type="presParOf" srcId="{2D3B2D74-2254-45AA-9317-B6F906F32594}" destId="{5519F3A3-EC44-432F-832D-097D00C0937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90E30-FD2D-40F1-8409-C489A57BA1A2}">
      <dsp:nvSpPr>
        <dsp:cNvPr id="0" name=""/>
        <dsp:cNvSpPr/>
      </dsp:nvSpPr>
      <dsp:spPr>
        <a:xfrm>
          <a:off x="2052719" y="2933528"/>
          <a:ext cx="108388" cy="10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4D281-1B6E-4D14-802E-3A9CF19AB5F2}">
      <dsp:nvSpPr>
        <dsp:cNvPr id="0" name=""/>
        <dsp:cNvSpPr/>
      </dsp:nvSpPr>
      <dsp:spPr>
        <a:xfrm>
          <a:off x="1848406" y="3031883"/>
          <a:ext cx="108388" cy="108388"/>
        </a:xfrm>
        <a:prstGeom prst="ellipse">
          <a:avLst/>
        </a:prstGeom>
        <a:solidFill>
          <a:schemeClr val="accent3">
            <a:hueOff val="-307835"/>
            <a:satOff val="-316"/>
            <a:lumOff val="-410"/>
            <a:alphaOff val="0"/>
          </a:schemeClr>
        </a:solidFill>
        <a:ln w="12700" cap="flat" cmpd="sng" algn="ctr">
          <a:solidFill>
            <a:schemeClr val="accent3">
              <a:hueOff val="-307835"/>
              <a:satOff val="-316"/>
              <a:lumOff val="-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E5B9-E2C9-4330-AFAB-835A635E12CD}">
      <dsp:nvSpPr>
        <dsp:cNvPr id="0" name=""/>
        <dsp:cNvSpPr/>
      </dsp:nvSpPr>
      <dsp:spPr>
        <a:xfrm>
          <a:off x="1634338" y="3109571"/>
          <a:ext cx="108388" cy="108388"/>
        </a:xfrm>
        <a:prstGeom prst="ellipse">
          <a:avLst/>
        </a:prstGeom>
        <a:solidFill>
          <a:schemeClr val="accent3">
            <a:hueOff val="-615670"/>
            <a:satOff val="-632"/>
            <a:lumOff val="-820"/>
            <a:alphaOff val="0"/>
          </a:schemeClr>
        </a:solidFill>
        <a:ln w="12700" cap="flat" cmpd="sng" algn="ctr">
          <a:solidFill>
            <a:schemeClr val="accent3">
              <a:hueOff val="-615670"/>
              <a:satOff val="-632"/>
              <a:lumOff val="-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49CF3-22E9-4FF0-9CE8-4265F6CCCEE4}">
      <dsp:nvSpPr>
        <dsp:cNvPr id="0" name=""/>
        <dsp:cNvSpPr/>
      </dsp:nvSpPr>
      <dsp:spPr>
        <a:xfrm>
          <a:off x="3033638" y="1794990"/>
          <a:ext cx="108388" cy="108388"/>
        </a:xfrm>
        <a:prstGeom prst="ellipse">
          <a:avLst/>
        </a:prstGeom>
        <a:solidFill>
          <a:schemeClr val="accent3">
            <a:hueOff val="-923506"/>
            <a:satOff val="-947"/>
            <a:lumOff val="-1230"/>
            <a:alphaOff val="0"/>
          </a:schemeClr>
        </a:solidFill>
        <a:ln w="12700" cap="flat" cmpd="sng" algn="ctr">
          <a:solidFill>
            <a:schemeClr val="accent3">
              <a:hueOff val="-923506"/>
              <a:satOff val="-947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021D-70F8-4A12-BB94-96C385AD30D1}">
      <dsp:nvSpPr>
        <dsp:cNvPr id="0" name=""/>
        <dsp:cNvSpPr/>
      </dsp:nvSpPr>
      <dsp:spPr>
        <a:xfrm>
          <a:off x="2951262" y="1995143"/>
          <a:ext cx="108388" cy="108388"/>
        </a:xfrm>
        <a:prstGeom prst="ellipse">
          <a:avLst/>
        </a:prstGeom>
        <a:solidFill>
          <a:schemeClr val="accent3">
            <a:hueOff val="-1231341"/>
            <a:satOff val="-1263"/>
            <a:lumOff val="-1640"/>
            <a:alphaOff val="0"/>
          </a:schemeClr>
        </a:solidFill>
        <a:ln w="12700" cap="flat" cmpd="sng" algn="ctr">
          <a:solidFill>
            <a:schemeClr val="accent3">
              <a:hueOff val="-1231341"/>
              <a:satOff val="-1263"/>
              <a:lumOff val="-16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BB709-CAB5-4160-A9B4-A632B4C6FCF8}">
      <dsp:nvSpPr>
        <dsp:cNvPr id="0" name=""/>
        <dsp:cNvSpPr/>
      </dsp:nvSpPr>
      <dsp:spPr>
        <a:xfrm>
          <a:off x="2892733" y="288293"/>
          <a:ext cx="108388" cy="108388"/>
        </a:xfrm>
        <a:prstGeom prst="ellipse">
          <a:avLst/>
        </a:prstGeom>
        <a:solidFill>
          <a:schemeClr val="accent3">
            <a:hueOff val="-1539176"/>
            <a:satOff val="-1579"/>
            <a:lumOff val="-2050"/>
            <a:alphaOff val="0"/>
          </a:schemeClr>
        </a:solidFill>
        <a:ln w="12700" cap="flat" cmpd="sng" algn="ctr">
          <a:solidFill>
            <a:schemeClr val="accent3">
              <a:hueOff val="-1539176"/>
              <a:satOff val="-1579"/>
              <a:lumOff val="-20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5CA6-3FB4-4462-B4F9-08E65EA7C273}">
      <dsp:nvSpPr>
        <dsp:cNvPr id="0" name=""/>
        <dsp:cNvSpPr/>
      </dsp:nvSpPr>
      <dsp:spPr>
        <a:xfrm>
          <a:off x="3043393" y="192618"/>
          <a:ext cx="108388" cy="108388"/>
        </a:xfrm>
        <a:prstGeom prst="ellipse">
          <a:avLst/>
        </a:prstGeom>
        <a:solidFill>
          <a:schemeClr val="accent3">
            <a:hueOff val="-1847011"/>
            <a:satOff val="-1895"/>
            <a:lumOff val="-2460"/>
            <a:alphaOff val="0"/>
          </a:schemeClr>
        </a:solidFill>
        <a:ln w="12700" cap="flat" cmpd="sng" algn="ctr">
          <a:solidFill>
            <a:schemeClr val="accent3">
              <a:hueOff val="-1847011"/>
              <a:satOff val="-1895"/>
              <a:lumOff val="-2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90E1-8C0E-40E7-98F5-7A3716539D0A}">
      <dsp:nvSpPr>
        <dsp:cNvPr id="0" name=""/>
        <dsp:cNvSpPr/>
      </dsp:nvSpPr>
      <dsp:spPr>
        <a:xfrm>
          <a:off x="3194053" y="96942"/>
          <a:ext cx="108388" cy="108388"/>
        </a:xfrm>
        <a:prstGeom prst="ellipse">
          <a:avLst/>
        </a:prstGeom>
        <a:solidFill>
          <a:schemeClr val="accent3">
            <a:hueOff val="-2154846"/>
            <a:satOff val="-2211"/>
            <a:lumOff val="-2870"/>
            <a:alphaOff val="0"/>
          </a:schemeClr>
        </a:solidFill>
        <a:ln w="12700" cap="flat" cmpd="sng" algn="ctr">
          <a:solidFill>
            <a:schemeClr val="accent3">
              <a:hueOff val="-2154846"/>
              <a:satOff val="-2211"/>
              <a:lumOff val="-2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C595-E0CC-490B-9F8A-03111742CCE1}">
      <dsp:nvSpPr>
        <dsp:cNvPr id="0" name=""/>
        <dsp:cNvSpPr/>
      </dsp:nvSpPr>
      <dsp:spPr>
        <a:xfrm>
          <a:off x="3344714" y="192618"/>
          <a:ext cx="108388" cy="108388"/>
        </a:xfrm>
        <a:prstGeom prst="ellipse">
          <a:avLst/>
        </a:prstGeom>
        <a:solidFill>
          <a:schemeClr val="accent3">
            <a:hueOff val="-2462682"/>
            <a:satOff val="-2527"/>
            <a:lumOff val="-3280"/>
            <a:alphaOff val="0"/>
          </a:schemeClr>
        </a:solidFill>
        <a:ln w="12700" cap="flat" cmpd="sng" algn="ctr">
          <a:solidFill>
            <a:schemeClr val="accent3">
              <a:hueOff val="-2462682"/>
              <a:satOff val="-2527"/>
              <a:lumOff val="-32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96635-E005-49CE-9024-59DC632D6E39}">
      <dsp:nvSpPr>
        <dsp:cNvPr id="0" name=""/>
        <dsp:cNvSpPr/>
      </dsp:nvSpPr>
      <dsp:spPr>
        <a:xfrm>
          <a:off x="3495374" y="288293"/>
          <a:ext cx="108388" cy="108388"/>
        </a:xfrm>
        <a:prstGeom prst="ellipse">
          <a:avLst/>
        </a:prstGeom>
        <a:solidFill>
          <a:schemeClr val="accent3">
            <a:hueOff val="-2770517"/>
            <a:satOff val="-2842"/>
            <a:lumOff val="-3690"/>
            <a:alphaOff val="0"/>
          </a:schemeClr>
        </a:solidFill>
        <a:ln w="12700" cap="flat" cmpd="sng" algn="ctr">
          <a:solidFill>
            <a:schemeClr val="accent3">
              <a:hueOff val="-2770517"/>
              <a:satOff val="-2842"/>
              <a:lumOff val="-3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0A56-FC35-4E88-BA1A-9E1B9E51935A}">
      <dsp:nvSpPr>
        <dsp:cNvPr id="0" name=""/>
        <dsp:cNvSpPr/>
      </dsp:nvSpPr>
      <dsp:spPr>
        <a:xfrm>
          <a:off x="3194053" y="298626"/>
          <a:ext cx="108388" cy="108388"/>
        </a:xfrm>
        <a:prstGeom prst="ellipse">
          <a:avLst/>
        </a:prstGeom>
        <a:solidFill>
          <a:schemeClr val="accent3">
            <a:hueOff val="-3078352"/>
            <a:satOff val="-3158"/>
            <a:lumOff val="-4100"/>
            <a:alphaOff val="0"/>
          </a:schemeClr>
        </a:solidFill>
        <a:ln w="12700" cap="flat" cmpd="sng" algn="ctr">
          <a:solidFill>
            <a:schemeClr val="accent3">
              <a:hueOff val="-3078352"/>
              <a:satOff val="-3158"/>
              <a:lumOff val="-4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1416D-C072-414F-A8A0-AA50FFF415D5}">
      <dsp:nvSpPr>
        <dsp:cNvPr id="0" name=""/>
        <dsp:cNvSpPr/>
      </dsp:nvSpPr>
      <dsp:spPr>
        <a:xfrm>
          <a:off x="3194053" y="500693"/>
          <a:ext cx="108388" cy="108388"/>
        </a:xfrm>
        <a:prstGeom prst="ellipse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51273-4FB3-41F4-A786-A5C69B37D520}">
      <dsp:nvSpPr>
        <dsp:cNvPr id="0" name=""/>
        <dsp:cNvSpPr/>
      </dsp:nvSpPr>
      <dsp:spPr>
        <a:xfrm>
          <a:off x="1105943" y="3340191"/>
          <a:ext cx="2337946" cy="626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V1</a:t>
          </a:r>
        </a:p>
      </dsp:txBody>
      <dsp:txXfrm>
        <a:off x="1136544" y="3370792"/>
        <a:ext cx="2276744" cy="565663"/>
      </dsp:txXfrm>
    </dsp:sp>
    <dsp:sp modelId="{00E38CD4-EECE-49C7-9135-E98A3C6F8229}">
      <dsp:nvSpPr>
        <dsp:cNvPr id="0" name=""/>
        <dsp:cNvSpPr/>
      </dsp:nvSpPr>
      <dsp:spPr>
        <a:xfrm>
          <a:off x="457778" y="2725572"/>
          <a:ext cx="1083888" cy="10838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0F4A3-1AED-4920-B847-6DF65DB7DBD1}">
      <dsp:nvSpPr>
        <dsp:cNvPr id="0" name=""/>
        <dsp:cNvSpPr/>
      </dsp:nvSpPr>
      <dsp:spPr>
        <a:xfrm>
          <a:off x="2609838" y="2526184"/>
          <a:ext cx="2337946" cy="626865"/>
        </a:xfrm>
        <a:prstGeom prst="roundRect">
          <a:avLst/>
        </a:prstGeom>
        <a:solidFill>
          <a:schemeClr val="accent3">
            <a:hueOff val="-1693094"/>
            <a:satOff val="-17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V2</a:t>
          </a:r>
        </a:p>
      </dsp:txBody>
      <dsp:txXfrm>
        <a:off x="2640439" y="2556785"/>
        <a:ext cx="2276744" cy="565663"/>
      </dsp:txXfrm>
    </dsp:sp>
    <dsp:sp modelId="{FA065D93-036F-4B0B-82C9-C88B87850AEA}">
      <dsp:nvSpPr>
        <dsp:cNvPr id="0" name=""/>
        <dsp:cNvSpPr/>
      </dsp:nvSpPr>
      <dsp:spPr>
        <a:xfrm>
          <a:off x="1961673" y="1911565"/>
          <a:ext cx="1083888" cy="10838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7DC03-1C54-44AC-8A6A-BA0A37B6A2FE}">
      <dsp:nvSpPr>
        <dsp:cNvPr id="0" name=""/>
        <dsp:cNvSpPr/>
      </dsp:nvSpPr>
      <dsp:spPr>
        <a:xfrm>
          <a:off x="3300274" y="1291588"/>
          <a:ext cx="2337946" cy="626865"/>
        </a:xfrm>
        <a:prstGeom prst="round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65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V3</a:t>
          </a:r>
        </a:p>
      </dsp:txBody>
      <dsp:txXfrm>
        <a:off x="3330875" y="1322189"/>
        <a:ext cx="2276744" cy="565663"/>
      </dsp:txXfrm>
    </dsp:sp>
    <dsp:sp modelId="{E4BF1E57-B74E-4BB1-9E86-E35794587C4F}">
      <dsp:nvSpPr>
        <dsp:cNvPr id="0" name=""/>
        <dsp:cNvSpPr/>
      </dsp:nvSpPr>
      <dsp:spPr>
        <a:xfrm>
          <a:off x="2652109" y="676969"/>
          <a:ext cx="1083888" cy="10838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A3DB2-E34A-4FB3-A49D-053B5D5B34F5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FA36-2A28-41EB-A011-65EB77387752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Security</a:t>
          </a:r>
        </a:p>
      </dsp:txBody>
      <dsp:txXfrm>
        <a:off x="707136" y="1256379"/>
        <a:ext cx="2462784" cy="2344743"/>
      </dsp:txXfrm>
    </dsp:sp>
    <dsp:sp modelId="{4CF9A212-70E6-4500-A3E8-A27306590E4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Complexity</a:t>
          </a:r>
        </a:p>
      </dsp:txBody>
      <dsp:txXfrm>
        <a:off x="3224784" y="1256379"/>
        <a:ext cx="2462784" cy="2344743"/>
      </dsp:txXfrm>
    </dsp:sp>
    <dsp:sp modelId="{7DB2BAFF-F07D-41F0-80AF-B3847AA2ED51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F925-058A-4CE3-A53B-ABDB532BCEFB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2AE06-0A6D-49EA-8511-5C64AACEBE75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DD6A-0FE1-4731-9FF9-6365D06D6652}">
      <dsp:nvSpPr>
        <dsp:cNvPr id="0" name=""/>
        <dsp:cNvSpPr/>
      </dsp:nvSpPr>
      <dsp:spPr>
        <a:xfrm>
          <a:off x="758140" y="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Problems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Two-tier architecture</a:t>
          </a:r>
        </a:p>
      </dsp:txBody>
      <dsp:txXfrm>
        <a:off x="778927" y="20787"/>
        <a:ext cx="1821450" cy="668149"/>
      </dsp:txXfrm>
    </dsp:sp>
    <dsp:sp modelId="{BF8565D8-4B83-4B46-B5C6-CE51703A773A}">
      <dsp:nvSpPr>
        <dsp:cNvPr id="0" name=""/>
        <dsp:cNvSpPr/>
      </dsp:nvSpPr>
      <dsp:spPr>
        <a:xfrm rot="5400000">
          <a:off x="1556579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754080"/>
        <a:ext cx="191625" cy="186302"/>
      </dsp:txXfrm>
    </dsp:sp>
    <dsp:sp modelId="{8C5C8990-9072-45D8-AB26-E3F0A5DD2640}">
      <dsp:nvSpPr>
        <dsp:cNvPr id="0" name=""/>
        <dsp:cNvSpPr/>
      </dsp:nvSpPr>
      <dsp:spPr>
        <a:xfrm>
          <a:off x="758140" y="1064585"/>
          <a:ext cx="1863024" cy="709723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78927" y="1085372"/>
        <a:ext cx="1821450" cy="668149"/>
      </dsp:txXfrm>
    </dsp:sp>
    <dsp:sp modelId="{80D1B6B7-D80D-44FA-BE2B-27D289C846C0}">
      <dsp:nvSpPr>
        <dsp:cNvPr id="0" name=""/>
        <dsp:cNvSpPr/>
      </dsp:nvSpPr>
      <dsp:spPr>
        <a:xfrm rot="5400000">
          <a:off x="1556579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593840" y="1818665"/>
        <a:ext cx="191625" cy="186302"/>
      </dsp:txXfrm>
    </dsp:sp>
    <dsp:sp modelId="{3D220C18-52C7-4B2F-9DF6-3231F0BBE662}">
      <dsp:nvSpPr>
        <dsp:cNvPr id="0" name=""/>
        <dsp:cNvSpPr/>
      </dsp:nvSpPr>
      <dsp:spPr>
        <a:xfrm>
          <a:off x="758140" y="2129170"/>
          <a:ext cx="1863024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Concrete Solution</a:t>
          </a:r>
        </a:p>
      </dsp:txBody>
      <dsp:txXfrm>
        <a:off x="778927" y="2149957"/>
        <a:ext cx="1821450" cy="668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8D4E3-308D-4B1E-8C90-1924917AEE3A}">
      <dsp:nvSpPr>
        <dsp:cNvPr id="0" name=""/>
        <dsp:cNvSpPr/>
      </dsp:nvSpPr>
      <dsp:spPr>
        <a:xfrm>
          <a:off x="734244" y="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Abstract Contradictions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(+) Performance/ (-) Security</a:t>
          </a:r>
        </a:p>
      </dsp:txBody>
      <dsp:txXfrm>
        <a:off x="755031" y="20787"/>
        <a:ext cx="2211798" cy="668149"/>
      </dsp:txXfrm>
    </dsp:sp>
    <dsp:sp modelId="{FEE126BF-E433-4AD9-87CB-6C93B84DA293}">
      <dsp:nvSpPr>
        <dsp:cNvPr id="0" name=""/>
        <dsp:cNvSpPr/>
      </dsp:nvSpPr>
      <dsp:spPr>
        <a:xfrm rot="5400000">
          <a:off x="1727857" y="727466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754080"/>
        <a:ext cx="191625" cy="186302"/>
      </dsp:txXfrm>
    </dsp:sp>
    <dsp:sp modelId="{9B1FD88A-8D50-46D4-BC71-A27D8D270B50}">
      <dsp:nvSpPr>
        <dsp:cNvPr id="0" name=""/>
        <dsp:cNvSpPr/>
      </dsp:nvSpPr>
      <dsp:spPr>
        <a:xfrm>
          <a:off x="734244" y="1064585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TRIZ tools</a:t>
          </a:r>
        </a:p>
      </dsp:txBody>
      <dsp:txXfrm>
        <a:off x="755031" y="1085372"/>
        <a:ext cx="2211798" cy="668149"/>
      </dsp:txXfrm>
    </dsp:sp>
    <dsp:sp modelId="{61D8C68C-9D4F-4947-B7BF-15DCD5C28C40}">
      <dsp:nvSpPr>
        <dsp:cNvPr id="0" name=""/>
        <dsp:cNvSpPr/>
      </dsp:nvSpPr>
      <dsp:spPr>
        <a:xfrm rot="5400000">
          <a:off x="1727857" y="1792051"/>
          <a:ext cx="266146" cy="319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765118" y="1818665"/>
        <a:ext cx="191625" cy="186302"/>
      </dsp:txXfrm>
    </dsp:sp>
    <dsp:sp modelId="{176C882E-3914-4DC9-97C7-5BFF04365776}">
      <dsp:nvSpPr>
        <dsp:cNvPr id="0" name=""/>
        <dsp:cNvSpPr/>
      </dsp:nvSpPr>
      <dsp:spPr>
        <a:xfrm>
          <a:off x="734244" y="2129170"/>
          <a:ext cx="2253372" cy="709723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Invention Ideas</a:t>
          </a:r>
        </a:p>
      </dsp:txBody>
      <dsp:txXfrm>
        <a:off x="755031" y="2149957"/>
        <a:ext cx="2211798" cy="668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051B-11F0-4A05-AFA4-E1425D793519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Frontend: Search Page</a:t>
          </a:r>
        </a:p>
      </dsp:txBody>
      <dsp:txXfrm>
        <a:off x="33499" y="1579724"/>
        <a:ext cx="1545106" cy="904550"/>
      </dsp:txXfrm>
    </dsp:sp>
    <dsp:sp modelId="{DAA9F3EC-8C5E-4130-A2F0-1297FE988105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66887" y="1912856"/>
        <a:ext cx="237646" cy="238286"/>
      </dsp:txXfrm>
    </dsp:sp>
    <dsp:sp modelId="{607D0260-96DE-4E09-BB10-6B07BD4FBE69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4024064"/>
            <a:satOff val="-17561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Backend: Search API</a:t>
          </a:r>
        </a:p>
      </dsp:txBody>
      <dsp:txXfrm>
        <a:off x="2275446" y="1579724"/>
        <a:ext cx="1545106" cy="904550"/>
      </dsp:txXfrm>
    </dsp:sp>
    <dsp:sp modelId="{13B3E85B-930F-4CD7-99D8-E59B6DBB6FC6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008834" y="1912856"/>
        <a:ext cx="237646" cy="238286"/>
      </dsp:txXfrm>
    </dsp:sp>
    <dsp:sp modelId="{564340FB-FA70-4CF0-A5C1-EEBB763B2A7F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Elasticsearch</a:t>
          </a:r>
        </a:p>
      </dsp:txBody>
      <dsp:txXfrm>
        <a:off x="4517393" y="1579724"/>
        <a:ext cx="1545106" cy="9045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BF661-F405-4EC5-969E-604A21D8290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62468-E082-452D-9636-E34EB4625BE4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Easy to run these tests</a:t>
          </a:r>
        </a:p>
      </dsp:txBody>
      <dsp:txXfrm>
        <a:off x="707136" y="1256379"/>
        <a:ext cx="2462784" cy="2344743"/>
      </dsp:txXfrm>
    </dsp:sp>
    <dsp:sp modelId="{6DD62CDE-EADA-4CB2-B700-7975D938646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 doesn’t track changes in Elasticsearch</a:t>
          </a:r>
        </a:p>
      </dsp:txBody>
      <dsp:txXfrm>
        <a:off x="3224784" y="1256379"/>
        <a:ext cx="2462784" cy="2344743"/>
      </dsp:txXfrm>
    </dsp:sp>
    <dsp:sp modelId="{525D33ED-370E-4E40-8E71-50E33BC37512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0240F-4CE2-437A-96BE-DC3BDE562E1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05299-E589-4697-BF3F-D895ADB12F5B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310D6-AF29-496D-B2D9-9F26C153EC44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F530C-FEDA-4D6E-858D-799AC3E5E59E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Easy to deal with API changes</a:t>
          </a:r>
        </a:p>
      </dsp:txBody>
      <dsp:txXfrm>
        <a:off x="707136" y="1256379"/>
        <a:ext cx="2462784" cy="2344743"/>
      </dsp:txXfrm>
    </dsp:sp>
    <dsp:sp modelId="{AA2206DF-323F-47CD-8513-EFCA9609D53D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Have to write mappings and duplicate changes</a:t>
          </a:r>
        </a:p>
      </dsp:txBody>
      <dsp:txXfrm>
        <a:off x="3224784" y="1256379"/>
        <a:ext cx="2462784" cy="2344743"/>
      </dsp:txXfrm>
    </dsp:sp>
    <dsp:sp modelId="{38C3C829-A643-4588-89A4-B4487CC0F033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84DDD-EA02-49EC-A365-1214C1B2B2FA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1CFD6-39C0-4262-9A69-4D54263DED7E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C9AFD-9C47-4BF1-BAA1-6666E44890BB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BBF54-9F48-4EAD-9248-4AFA88CC2419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We can cover by tests all business cases</a:t>
          </a:r>
        </a:p>
      </dsp:txBody>
      <dsp:txXfrm>
        <a:off x="707136" y="1256379"/>
        <a:ext cx="2462784" cy="2344743"/>
      </dsp:txXfrm>
    </dsp:sp>
    <dsp:sp modelId="{0314D61D-F5BD-4A7B-867A-BBA3AD6AE249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It’s hard to find business logic itself among boilerplate code</a:t>
          </a:r>
        </a:p>
      </dsp:txBody>
      <dsp:txXfrm>
        <a:off x="3224784" y="1256379"/>
        <a:ext cx="2462784" cy="2344743"/>
      </dsp:txXfrm>
    </dsp:sp>
    <dsp:sp modelId="{E176E200-ABE7-4978-97DA-C16A7DEC0220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41DE1-BB6E-4939-903E-77C4167A49E2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3">
            <a:hueOff val="-3386187"/>
            <a:satOff val="-3474"/>
            <a:lumOff val="-4510"/>
            <a:alphaOff val="0"/>
          </a:schemeClr>
        </a:solidFill>
        <a:ln w="12700" cap="flat" cmpd="sng" algn="ctr">
          <a:solidFill>
            <a:schemeClr val="accent3">
              <a:hueOff val="-3386187"/>
              <a:satOff val="-3474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A02E1-752E-408A-8E24-BFF3FA766314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38D56-E94D-4B50-AC49-8697908069CD}">
      <dsp:nvSpPr>
        <dsp:cNvPr id="0" name=""/>
        <dsp:cNvSpPr/>
      </dsp:nvSpPr>
      <dsp:spPr>
        <a:xfrm rot="5400000">
          <a:off x="-402035" y="1302843"/>
          <a:ext cx="1786975" cy="216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DA7B01-4BDA-4ECC-8199-8A90EBBE29B7}">
      <dsp:nvSpPr>
        <dsp:cNvPr id="0" name=""/>
        <dsp:cNvSpPr/>
      </dsp:nvSpPr>
      <dsp:spPr>
        <a:xfrm>
          <a:off x="3092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Found bugs on production after Elasticsearch update</a:t>
          </a:r>
        </a:p>
      </dsp:txBody>
      <dsp:txXfrm>
        <a:off x="45325" y="195834"/>
        <a:ext cx="2318746" cy="1357461"/>
      </dsp:txXfrm>
    </dsp:sp>
    <dsp:sp modelId="{BE9D779B-6821-4C15-87F9-E6A9DA54CAD2}">
      <dsp:nvSpPr>
        <dsp:cNvPr id="0" name=""/>
        <dsp:cNvSpPr/>
      </dsp:nvSpPr>
      <dsp:spPr>
        <a:xfrm>
          <a:off x="499168" y="2204048"/>
          <a:ext cx="3180838" cy="2162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CE0C43-8E39-4EA2-9C9A-225188FF73E8}">
      <dsp:nvSpPr>
        <dsp:cNvPr id="0" name=""/>
        <dsp:cNvSpPr/>
      </dsp:nvSpPr>
      <dsp:spPr>
        <a:xfrm>
          <a:off x="3092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Tests doesn’t track changes in Elasticsearch</a:t>
          </a:r>
        </a:p>
      </dsp:txBody>
      <dsp:txXfrm>
        <a:off x="45325" y="1998243"/>
        <a:ext cx="2318746" cy="1357461"/>
      </dsp:txXfrm>
    </dsp:sp>
    <dsp:sp modelId="{5444D34D-F238-4D38-B6BD-3A9798D479AB}">
      <dsp:nvSpPr>
        <dsp:cNvPr id="0" name=""/>
        <dsp:cNvSpPr/>
      </dsp:nvSpPr>
      <dsp:spPr>
        <a:xfrm rot="16200000">
          <a:off x="2794236" y="1302843"/>
          <a:ext cx="1786975" cy="2162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D8A4E8-6D7A-4145-8B04-CB0D8FC931F4}">
      <dsp:nvSpPr>
        <dsp:cNvPr id="0" name=""/>
        <dsp:cNvSpPr/>
      </dsp:nvSpPr>
      <dsp:spPr>
        <a:xfrm>
          <a:off x="3199364" y="1956010"/>
          <a:ext cx="2403212" cy="14419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tests are independent from Elasticsearch</a:t>
          </a:r>
        </a:p>
      </dsp:txBody>
      <dsp:txXfrm>
        <a:off x="3241597" y="1998243"/>
        <a:ext cx="2318746" cy="1357461"/>
      </dsp:txXfrm>
    </dsp:sp>
    <dsp:sp modelId="{5519F3A3-EC44-432F-832D-097D00C0937E}">
      <dsp:nvSpPr>
        <dsp:cNvPr id="0" name=""/>
        <dsp:cNvSpPr/>
      </dsp:nvSpPr>
      <dsp:spPr>
        <a:xfrm>
          <a:off x="3199364" y="153601"/>
          <a:ext cx="2403212" cy="14419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Easy to run these tests</a:t>
          </a:r>
        </a:p>
      </dsp:txBody>
      <dsp:txXfrm>
        <a:off x="3241597" y="195834"/>
        <a:ext cx="2318746" cy="1357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2020-11-10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2020-11-10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You will find resources at the end of the presentation</a:t>
            </a:r>
          </a:p>
          <a:p>
            <a:r>
              <a:rPr lang="en-US" dirty="0"/>
              <a:t>2. It’s not necessary to know the theory of category to get benefits from monads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Difficult problems require an inventive solution, and TRIZ provides a range of strategies and tools for finding these inventive solutions. We’ll focus just on a few techniques that are extremely helpful for programmers,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 should reflect business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get rid of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like solving puzzle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But usually, we can’t find an appropriate pattern or ready-made solution.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You still require thinking, but it gives you a directions to appropriate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TRIZ is not an insight. </a:t>
            </a:r>
            <a:r>
              <a:rPr lang="en-US" dirty="0" err="1"/>
              <a:t>Altshuller</a:t>
            </a:r>
            <a:r>
              <a:rPr lang="en-US" dirty="0"/>
              <a:t> reviewed plenty of patents and found some correlations between problems and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way to create ideal system from scratch</a:t>
            </a:r>
          </a:p>
          <a:p>
            <a:r>
              <a:rPr lang="en-US" dirty="0"/>
              <a:t>2. We’re developing and reaching the perfect result?</a:t>
            </a:r>
          </a:p>
          <a:p>
            <a:r>
              <a:rPr lang="en-US" dirty="0"/>
              <a:t>3. What should we do to reach “the next step” to ideal final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reason of valuable functions we can’t get rid of this system.</a:t>
            </a:r>
          </a:p>
          <a:p>
            <a:r>
              <a:rPr lang="en-US" dirty="0"/>
              <a:t>We need to find out how to deal with harm and keep value.</a:t>
            </a:r>
          </a:p>
          <a:p>
            <a:r>
              <a:rPr lang="en-US" dirty="0"/>
              <a:t>TRIZ is about solving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ARIZ contains 85 steps</a:t>
            </a:r>
          </a:p>
          <a:p>
            <a:r>
              <a:rPr lang="en-US" dirty="0"/>
              <a:t>Take V1, find contradiction, use tools to solve contradictions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2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to review all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is not perfect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7F8AA-27FD-48DD-8627-CBD202BC9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9486-9110-4F52-9536-EC04B84A03C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Contradiction: SSO via SAML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0C30EE-A671-4C2E-97B6-598426E2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48941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14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8068-20A7-465D-8180-6E398A38963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High Level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38DC0-1824-40F5-B8B4-6C1856A8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52F-7617-405E-A012-E3D9CD7D5AA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Concrete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9BDED2-4F8F-4BB5-BFF1-A3A027B7FA8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C169625-C5C8-4343-8D6C-6F870154D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530421"/>
              </p:ext>
            </p:extLst>
          </p:nvPr>
        </p:nvGraphicFramePr>
        <p:xfrm>
          <a:off x="644525" y="1676468"/>
          <a:ext cx="3379305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182AA8-AE60-4A4D-9DC7-A7C0B4C0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778361"/>
              </p:ext>
            </p:extLst>
          </p:nvPr>
        </p:nvGraphicFramePr>
        <p:xfrm>
          <a:off x="4777613" y="1676468"/>
          <a:ext cx="3721862" cy="28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6CA595-AFF2-4740-9C1C-6E444818DDC0}"/>
              </a:ext>
            </a:extLst>
          </p:cNvPr>
          <p:cNvSpPr/>
          <p:nvPr/>
        </p:nvSpPr>
        <p:spPr>
          <a:xfrm>
            <a:off x="3478557" y="1854378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86063B-839B-475B-921D-582F423808C2}"/>
              </a:ext>
            </a:extLst>
          </p:cNvPr>
          <p:cNvSpPr/>
          <p:nvPr/>
        </p:nvSpPr>
        <p:spPr>
          <a:xfrm rot="10800000">
            <a:off x="3478557" y="3969861"/>
            <a:ext cx="1899138" cy="32810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uilding Brick Wall">
            <a:extLst>
              <a:ext uri="{FF2B5EF4-FFF2-40B4-BE49-F238E27FC236}">
                <a16:creationId xmlns:a16="http://schemas.microsoft.com/office/drawing/2014/main" id="{71AC4FB6-9B72-4D5E-A2D9-D88223277C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6977" y="2638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6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064B4-CBEF-47F6-925F-D9BDE7E8FF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7CA0C-AD52-4647-B1B9-7700FF6F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41844-A816-48D7-8ECC-AF9E1B2E10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9CC8-5F89-4BCC-983C-9E273384D1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40 Inventive Principles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8DC3B-BB89-45A8-B029-08A93918D27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(+) Security / (-)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209E36-34B8-4802-A2D0-B56A2905BF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Matrix of Contradictions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9DBE0-C684-4DD4-AA78-FB847C41531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 suite of tips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F9327-13B9-4903-9884-45BAB58E8C2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Headers: Parameters of a system</a:t>
            </a:r>
          </a:p>
          <a:p>
            <a:r>
              <a:rPr lang="en-US" dirty="0"/>
              <a:t>Cells: Suitable Inventive Principles</a:t>
            </a:r>
          </a:p>
        </p:txBody>
      </p:sp>
    </p:spTree>
    <p:extLst>
      <p:ext uri="{BB962C8B-B14F-4D97-AF65-F5344CB8AC3E}">
        <p14:creationId xmlns:p14="http://schemas.microsoft.com/office/powerpoint/2010/main" val="1785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uiExpand="1" build="p"/>
      <p:bldP spid="9" grpId="0" build="p"/>
      <p:bldP spid="10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A1DE4-DD13-45F9-940F-9EBE8BAC2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4BC678-CE2B-4FB0-A9C1-077EBE9836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1B3B21-E2DE-4D6E-B05C-1052F6F08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88849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AB9B679B-8D01-442E-AA44-B2F074694F6E}"/>
              </a:ext>
            </a:extLst>
          </p:cNvPr>
          <p:cNvSpPr/>
          <p:nvPr/>
        </p:nvSpPr>
        <p:spPr>
          <a:xfrm>
            <a:off x="3319670" y="1504950"/>
            <a:ext cx="2577547" cy="2133600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F2CA3B-3035-4B5F-87DC-BB61B698042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Requirement: Text Search - Ignore 2 words in head and tail of a word</a:t>
            </a:r>
          </a:p>
          <a:p>
            <a:pPr lvl="1"/>
            <a:r>
              <a:rPr lang="en-US" dirty="0"/>
              <a:t>Search: </a:t>
            </a:r>
            <a:r>
              <a:rPr lang="en-US" dirty="0" err="1"/>
              <a:t>nnecti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Find: Connection</a:t>
            </a:r>
          </a:p>
          <a:p>
            <a:r>
              <a:rPr lang="en-US" dirty="0"/>
              <a:t>Implementation: #TBD</a:t>
            </a:r>
          </a:p>
          <a:p>
            <a:r>
              <a:rPr lang="en-US" dirty="0"/>
              <a:t>How to test it?</a:t>
            </a:r>
          </a:p>
          <a:p>
            <a:pPr lvl="1"/>
            <a:r>
              <a:rPr lang="en-US" dirty="0"/>
              <a:t>Test if we specify this configuration</a:t>
            </a:r>
          </a:p>
          <a:p>
            <a:pPr lvl="1"/>
            <a:r>
              <a:rPr lang="en-US" dirty="0"/>
              <a:t>Reimplement Elasticsearch feature in mock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C9290-C5DD-4451-97FA-FAE3BCA3F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395C5-E69A-4999-888B-B886BEDEF38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</p:spTree>
    <p:extLst>
      <p:ext uri="{BB962C8B-B14F-4D97-AF65-F5344CB8AC3E}">
        <p14:creationId xmlns:p14="http://schemas.microsoft.com/office/powerpoint/2010/main" val="31210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4B698-2B40-46BA-82E0-27711F20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0CD0F-9DC4-4F33-9D6D-965DE879799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#1: </a:t>
            </a:r>
            <a:r>
              <a:rPr lang="en-US" dirty="0"/>
              <a:t>All tests are independent from Elasticsearch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5B1911-26E9-4377-8777-616577421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69354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28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91027-5B10-42EF-8F42-254F0A9E25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C49BC-56E3-45D5-8896-0A0F923D3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BB5C4E-4964-4A56-B562-5CE47B26D1D5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9113E3-D92C-4962-AE80-4A26E83C994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1CED12-245B-4F5D-A2C6-BA99CB0A72DD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D0C434-1227-4643-BBB9-3D61390ED38E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21E1C9D-1504-4AA2-A877-2D3C7D3337D1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r>
              <a:rPr lang="en-US" dirty="0"/>
              <a:t>Presentation Layer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63FD2F-9626-4EF5-A3EA-466E54884FC7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695284E-8140-4772-940B-2686AE3B7782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Domain Layer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F9E5A1-80C0-4ECB-AF40-01988849AF9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Data Access Layer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84BEB504-E0A8-4BCB-B6EA-021092B2015D}"/>
              </a:ext>
            </a:extLst>
          </p:cNvPr>
          <p:cNvSpPr>
            <a:spLocks noGrp="1" noChangeArrowheads="1"/>
          </p:cNvSpPr>
          <p:nvPr>
            <p:ph type="body" idx="23"/>
          </p:nvPr>
        </p:nvSpPr>
        <p:spPr bwMode="auto">
          <a:xfrm>
            <a:off x="5953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SearchRequestDto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C45AD639-BBB2-4B53-B29D-5A9CB1F38DB6}"/>
              </a:ext>
            </a:extLst>
          </p:cNvPr>
          <p:cNvSpPr>
            <a:spLocks noGrp="1" noChangeArrowheads="1"/>
          </p:cNvSpPr>
          <p:nvPr>
            <p:ph type="body" idx="24"/>
          </p:nvPr>
        </p:nvSpPr>
        <p:spPr bwMode="auto">
          <a:xfrm>
            <a:off x="2755900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SearchRequestUseCase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5142628-4D10-44ED-84AF-337744CD85C6}"/>
              </a:ext>
            </a:extLst>
          </p:cNvPr>
          <p:cNvSpPr>
            <a:spLocks noGrp="1" noChangeArrowheads="1"/>
          </p:cNvSpPr>
          <p:nvPr>
            <p:ph type="body" idx="25"/>
          </p:nvPr>
        </p:nvSpPr>
        <p:spPr bwMode="auto">
          <a:xfrm>
            <a:off x="4886325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SearchRequestEntity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CBC208EE-8883-48DB-A3A5-9CDBD0EFDAC4}"/>
              </a:ext>
            </a:extLst>
          </p:cNvPr>
          <p:cNvSpPr>
            <a:spLocks noGrp="1" noChangeArrowheads="1"/>
          </p:cNvSpPr>
          <p:nvPr>
            <p:ph type="body" idx="26"/>
          </p:nvPr>
        </p:nvSpPr>
        <p:spPr bwMode="auto">
          <a:xfrm>
            <a:off x="6856413" y="2908037"/>
            <a:ext cx="2196435" cy="1892826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  <a:t>SearchRequestDao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Industry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Headquarters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Geography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Revenue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Income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EBTDA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Owner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string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Partner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C95EB"/>
                </a:solidFill>
                <a:effectLst/>
                <a:latin typeface="JetBrains Mono"/>
              </a:rPr>
              <a:t>public decimal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C3CC"/>
                </a:solidFill>
                <a:effectLst/>
                <a:latin typeface="JetBrains Mono"/>
              </a:rPr>
              <a:t>IRR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{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9CC8F"/>
                </a:solidFill>
                <a:effectLst/>
                <a:latin typeface="JetBrains Mono"/>
              </a:rPr>
              <a:t>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;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  <a:t>    ...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4254-F530-4A32-9D55-A057B67B6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8B88EF2-A98E-4434-B710-576DA31A951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#2: </a:t>
            </a:r>
            <a:r>
              <a:rPr lang="en-US" dirty="0"/>
              <a:t>Each entity has a representation on each level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6E11878-D941-4366-88B6-BD3D83572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06040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40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D0A70-B008-438C-8B00-36AE11FA7EF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F1B9-2A25-4FE6-95B3-C04D499C92F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</p:spTree>
    <p:extLst>
      <p:ext uri="{BB962C8B-B14F-4D97-AF65-F5344CB8AC3E}">
        <p14:creationId xmlns:p14="http://schemas.microsoft.com/office/powerpoint/2010/main" val="1892499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963A2-2251-40B7-9592-586340132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F1B9-2A25-4FE6-95B3-C04D499C92F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b="1" dirty="0"/>
              <a:t>Contradiction #3: </a:t>
            </a:r>
            <a:r>
              <a:rPr lang="en-US" dirty="0"/>
              <a:t>Expose Nest library to Business Logic layer implicitly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7C066E-E9D5-4008-96DE-70D52C6CE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51508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90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Inventive Programming by TRIZ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Aleksandr Kugushev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952613-6666-4A63-AEB7-058B7297DB8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/>
              <a:t>All tests are independent from Elasticsearch</a:t>
            </a:r>
          </a:p>
          <a:p>
            <a:pPr lvl="1"/>
            <a:r>
              <a:rPr lang="en-US" dirty="0"/>
              <a:t>(+) Easy to run these tests: </a:t>
            </a:r>
            <a:r>
              <a:rPr lang="en-US" b="1" dirty="0"/>
              <a:t>Convenience</a:t>
            </a:r>
          </a:p>
          <a:p>
            <a:pPr lvl="1"/>
            <a:r>
              <a:rPr lang="en-US" dirty="0"/>
              <a:t>(-) Tests doesn’t track changes in Elasticsearch: </a:t>
            </a:r>
            <a:r>
              <a:rPr lang="en-US" b="1" dirty="0"/>
              <a:t>External Risks</a:t>
            </a:r>
          </a:p>
          <a:p>
            <a:r>
              <a:rPr lang="en-US" b="1" dirty="0"/>
              <a:t>Each entity has a representation on each level</a:t>
            </a:r>
          </a:p>
          <a:p>
            <a:pPr lvl="1"/>
            <a:r>
              <a:rPr lang="en-US" dirty="0"/>
              <a:t>(+) Easy to deal with API changes: </a:t>
            </a:r>
            <a:r>
              <a:rPr lang="en-US" b="1" dirty="0"/>
              <a:t>Flexibility</a:t>
            </a:r>
          </a:p>
          <a:p>
            <a:pPr lvl="1"/>
            <a:r>
              <a:rPr lang="en-US" dirty="0"/>
              <a:t>(-) Have to write mappings and duplicate changes: </a:t>
            </a:r>
            <a:r>
              <a:rPr lang="en-US" b="1" dirty="0"/>
              <a:t>Cost</a:t>
            </a:r>
            <a:r>
              <a:rPr lang="ru-RU" b="1" dirty="0"/>
              <a:t> </a:t>
            </a:r>
            <a:r>
              <a:rPr lang="en-US" b="1" dirty="0"/>
              <a:t>of action</a:t>
            </a:r>
          </a:p>
          <a:p>
            <a:r>
              <a:rPr lang="en-US" b="1" dirty="0"/>
              <a:t>Expose Nest library to Business Logic layer implicitly</a:t>
            </a:r>
          </a:p>
          <a:p>
            <a:pPr lvl="1"/>
            <a:r>
              <a:rPr lang="en-US" dirty="0"/>
              <a:t>(+) We can cover by tests all business cases: </a:t>
            </a:r>
            <a:r>
              <a:rPr lang="en-US" b="1" dirty="0"/>
              <a:t>Reliability</a:t>
            </a:r>
          </a:p>
          <a:p>
            <a:pPr lvl="1"/>
            <a:r>
              <a:rPr lang="en-US" dirty="0"/>
              <a:t>(-) It’s hard to find business logic itself among boilerplate code: </a:t>
            </a:r>
            <a:r>
              <a:rPr lang="en-US" b="1" dirty="0"/>
              <a:t>Complexity of the system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A10C6-DDB5-4C8D-BC34-D58DEC65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C1FA5-B07F-4254-B762-DBC57127CF8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Real-world example: contradictions</a:t>
            </a:r>
          </a:p>
        </p:txBody>
      </p:sp>
    </p:spTree>
    <p:extLst>
      <p:ext uri="{BB962C8B-B14F-4D97-AF65-F5344CB8AC3E}">
        <p14:creationId xmlns:p14="http://schemas.microsoft.com/office/powerpoint/2010/main" val="252836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CE8B9-D5A4-4551-8F43-DF942317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DE7133-DB4F-42C7-88CC-45E3B0D1875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476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236E9-CC86-4DC7-918C-EC0E8E57F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B26FB-2B81-469B-BB38-4C834D7A34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find contradictions?</a:t>
            </a:r>
          </a:p>
        </p:txBody>
      </p:sp>
    </p:spTree>
    <p:extLst>
      <p:ext uri="{BB962C8B-B14F-4D97-AF65-F5344CB8AC3E}">
        <p14:creationId xmlns:p14="http://schemas.microsoft.com/office/powerpoint/2010/main" val="377759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F339C-1A6A-45E9-A78E-CAB7AEF4F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62607C-FC6A-49FD-8E31-2D406F87618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Root Conflict Analysis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B95A6F-C647-4E5F-8BEB-3A1A1A2E7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465695"/>
              </p:ext>
            </p:extLst>
          </p:nvPr>
        </p:nvGraphicFramePr>
        <p:xfrm>
          <a:off x="1769165" y="1033713"/>
          <a:ext cx="5605670" cy="355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D0D7CBA0-BFA5-4076-AEAD-08A60BBBFD21}"/>
              </a:ext>
            </a:extLst>
          </p:cNvPr>
          <p:cNvSpPr/>
          <p:nvPr/>
        </p:nvSpPr>
        <p:spPr>
          <a:xfrm>
            <a:off x="4684643" y="2623930"/>
            <a:ext cx="2961861" cy="220270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DA7B01-4BDA-4ECC-8199-8A90EBBE2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B38D56-E94D-4B50-AC49-86979080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CE0C43-8E39-4EA2-9C9A-225188FF7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9D779B-6821-4C15-87F9-E6A9DA54C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D8A4E8-6D7A-4145-8B04-CB0D8FC93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44D34D-F238-4D38-B6BD-3A9798D47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19F3A3-EC44-432F-832D-097D00C0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CA047-FF7F-4451-8C16-986C46AC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C801B-38AA-46D3-A3F7-05D90799C6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Example #TBD: polish</a:t>
            </a:r>
          </a:p>
        </p:txBody>
      </p:sp>
      <p:pic>
        <p:nvPicPr>
          <p:cNvPr id="5" name="Рисунок 1">
            <a:extLst>
              <a:ext uri="{FF2B5EF4-FFF2-40B4-BE49-F238E27FC236}">
                <a16:creationId xmlns:a16="http://schemas.microsoft.com/office/drawing/2014/main" id="{1D06D07A-E5AE-4AE7-A07E-39213790F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4525" y="1204595"/>
            <a:ext cx="8002518" cy="33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46A3FC-F0BF-4A35-B08D-7AF8AC6CCD6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D8F3-AFAE-4698-9F48-D93FA8471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4C0CC-1980-455F-BF6B-F28A54E07C1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980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32CC1-6186-486D-B367-301FD933C3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#TBD</a:t>
            </a:r>
          </a:p>
          <a:p>
            <a:pPr lvl="1"/>
            <a:r>
              <a:rPr lang="en-US" dirty="0"/>
              <a:t>Expose materials from EPAM?</a:t>
            </a:r>
          </a:p>
          <a:p>
            <a:pPr lvl="1"/>
            <a:r>
              <a:rPr lang="en-US" dirty="0"/>
              <a:t>Write your </a:t>
            </a:r>
            <a:r>
              <a:rPr lang="en-US"/>
              <a:t>own version?</a:t>
            </a:r>
            <a:endParaRPr lang="en-US" dirty="0"/>
          </a:p>
          <a:p>
            <a:pPr lvl="2"/>
            <a:r>
              <a:rPr lang="en-US" dirty="0"/>
              <a:t>Translate matrix based on typical NFRS</a:t>
            </a:r>
          </a:p>
          <a:p>
            <a:pPr lvl="2"/>
            <a:r>
              <a:rPr lang="en-US" dirty="0"/>
              <a:t>Use original principles and add some coding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E5792-A0B8-4095-99BA-83D669C9A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42412-4677-4392-BC61-E0B5BD34AF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413678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BBB706-72F0-6049-AC1A-60B74878DEE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400" dirty="0"/>
              <a:t>Aleksandr Kugushev</a:t>
            </a:r>
            <a:endParaRPr lang="en-HU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dirty="0"/>
              <a:t>EPAM SYSTEMS, </a:t>
            </a:r>
          </a:p>
          <a:p>
            <a:r>
              <a:rPr lang="en-US" sz="1200" dirty="0"/>
              <a:t>LEAD SOFTWARE ENGINEER</a:t>
            </a:r>
            <a:endParaRPr lang="en-HU" sz="1200" dirty="0"/>
          </a:p>
        </p:txBody>
      </p:sp>
      <p:pic>
        <p:nvPicPr>
          <p:cNvPr id="3" name="Picture Placeholder 2" descr="A picture containing person, person, holding, standing&#10;&#10;Description automatically generated">
            <a:extLst>
              <a:ext uri="{FF2B5EF4-FFF2-40B4-BE49-F238E27FC236}">
                <a16:creationId xmlns:a16="http://schemas.microsoft.com/office/drawing/2014/main" id="{15085B3A-9225-490A-A010-B3522C100A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1292" r="9150" b="-1292"/>
          <a:stretch/>
        </p:blipFill>
        <p:spPr>
          <a:xfrm>
            <a:off x="930447" y="1381313"/>
            <a:ext cx="1828800" cy="1828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F1F6E4-B35D-C94B-93BF-39ABA3A1A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#TBD</a:t>
            </a:r>
            <a:endParaRPr lang="en-H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091D0-3302-4E32-B715-480B5D4939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 an introduction to TRIZ</a:t>
            </a:r>
          </a:p>
          <a:p>
            <a:r>
              <a:rPr lang="en-US" dirty="0"/>
              <a:t>Not required to know TRIZ</a:t>
            </a:r>
          </a:p>
          <a:p>
            <a:r>
              <a:rPr lang="en-US" dirty="0"/>
              <a:t>Pragmatic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01C4B-45AD-489E-A233-A6B0107C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804D2-D097-47DF-9B59-D260653F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188014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61B2954-BE60-4237-AF30-5EA2A307FC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BBA6F-FFB3-44D4-BC6A-8FC9DF82A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89E3F8-B038-4486-B6FD-40ACA5E636B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0CBAFCD-B7C0-4C0C-9562-6E47883B8AB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E357255-BFF8-44C5-88E6-F6787FCA7926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Construct applications by combining building blocks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2F1EA4-8FAE-4931-9ED7-01C0ED4AB7F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Classical patterns are not enough. Require </a:t>
            </a:r>
            <a:r>
              <a:rPr lang="en-US" i="1" dirty="0"/>
              <a:t>solving inventive problems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798052-DA1C-4CFF-ACCE-9E0261702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25" y="2278333"/>
            <a:ext cx="2851068" cy="21383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76BF08B-808E-4B5D-85DF-1B1E8990C4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613" y="2278347"/>
            <a:ext cx="2851069" cy="21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8" grpId="0" build="p"/>
      <p:bldP spid="49" grpId="0" build="p"/>
      <p:bldP spid="5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9CB9-ADA8-4A86-8211-49CF079F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F964F0-EA45-418A-9DD5-BE8470E4D2F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What is an inventive problem?</a:t>
            </a:r>
          </a:p>
        </p:txBody>
      </p:sp>
      <p:pic>
        <p:nvPicPr>
          <p:cNvPr id="15" name="Picture 1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71F6B692-E4E3-4340-8BC7-8FD6F6D7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939380"/>
            <a:ext cx="6670675" cy="37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922E6-9708-4794-8EAE-DCCEF7B1903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How to solve an inventive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0027-8A67-4ECD-A567-E460E977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DB3C1-921C-48EE-AC46-F21C287714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Read a manual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48033-453D-4A13-8A70-78170243C33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Get a Tip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4D2455-0E79-4EBC-B21D-3BE38FCFC78A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6A8FBF-E26D-4EAE-B4EC-97A85B320A7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TRIZ</a:t>
            </a:r>
          </a:p>
        </p:txBody>
      </p:sp>
      <p:pic>
        <p:nvPicPr>
          <p:cNvPr id="13" name="Picture 12" descr="A picture containing indoor, person, holding, standing&#10;&#10;Description automatically generated">
            <a:extLst>
              <a:ext uri="{FF2B5EF4-FFF2-40B4-BE49-F238E27FC236}">
                <a16:creationId xmlns:a16="http://schemas.microsoft.com/office/drawing/2014/main" id="{4CC60E25-70BF-4269-AFCB-C6072DD59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" y="2318044"/>
            <a:ext cx="2859609" cy="2144707"/>
          </a:xfrm>
          <a:prstGeom prst="rect">
            <a:avLst/>
          </a:prstGeom>
        </p:spPr>
      </p:pic>
      <p:pic>
        <p:nvPicPr>
          <p:cNvPr id="15" name="Picture 14" descr="A child looking at the camera&#10;&#10;Description automatically generated">
            <a:extLst>
              <a:ext uri="{FF2B5EF4-FFF2-40B4-BE49-F238E27FC236}">
                <a16:creationId xmlns:a16="http://schemas.microsoft.com/office/drawing/2014/main" id="{B7C8BC00-7210-484F-9F97-4647E0BD9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4" y="2318044"/>
            <a:ext cx="2859610" cy="21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build="p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38AD5E-12B3-4C37-AC47-EC155D4AC68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TRIZ in its classical form was developed by the Soviet inventor </a:t>
            </a:r>
            <a:r>
              <a:rPr lang="en-US" sz="1800" dirty="0" err="1"/>
              <a:t>Genrich</a:t>
            </a:r>
            <a:r>
              <a:rPr lang="en-US" sz="1800" dirty="0"/>
              <a:t> </a:t>
            </a:r>
            <a:r>
              <a:rPr lang="en-US" sz="1800" dirty="0" err="1"/>
              <a:t>Altshuller</a:t>
            </a:r>
            <a:r>
              <a:rPr lang="en-US" sz="1800" dirty="0"/>
              <a:t> and his associates.</a:t>
            </a:r>
          </a:p>
          <a:p>
            <a:pPr marL="0" indent="0">
              <a:buNone/>
            </a:pPr>
            <a:r>
              <a:rPr lang="en-US" sz="1800" dirty="0"/>
              <a:t>By 1969, </a:t>
            </a:r>
            <a:r>
              <a:rPr lang="en-US" sz="1800" dirty="0" err="1"/>
              <a:t>Altshuller</a:t>
            </a:r>
            <a:r>
              <a:rPr lang="en-US" sz="1800" dirty="0"/>
              <a:t> had reviewed about </a:t>
            </a:r>
            <a:r>
              <a:rPr lang="en-US" sz="1800" b="1" dirty="0"/>
              <a:t>40,000 patent</a:t>
            </a:r>
            <a:r>
              <a:rPr lang="en-US" sz="1800" dirty="0"/>
              <a:t> abstracts in order to find out in what way the innovation had taken place and developed the concept of technical contradictions, the concept of ideality of a system, contradiction matrix, and 40 principles of invention</a:t>
            </a:r>
          </a:p>
        </p:txBody>
      </p:sp>
      <p:pic>
        <p:nvPicPr>
          <p:cNvPr id="29" name="Picture Placeholder 28" descr="A picture containing window, person, glass, group&#10;&#10;Description automatically generated">
            <a:extLst>
              <a:ext uri="{FF2B5EF4-FFF2-40B4-BE49-F238E27FC236}">
                <a16:creationId xmlns:a16="http://schemas.microsoft.com/office/drawing/2014/main" id="{13884530-495F-469E-AA87-366EA34A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31465"/>
          <a:stretch/>
        </p:blipFill>
        <p:spPr>
          <a:xfrm>
            <a:off x="0" y="848819"/>
            <a:ext cx="3984625" cy="393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595A-6927-47BE-AC1B-635E1409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12E962-33CE-4D2A-AE6D-8111E01C9FE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About TRIZ</a:t>
            </a:r>
          </a:p>
        </p:txBody>
      </p:sp>
    </p:spTree>
    <p:extLst>
      <p:ext uri="{BB962C8B-B14F-4D97-AF65-F5344CB8AC3E}">
        <p14:creationId xmlns:p14="http://schemas.microsoft.com/office/powerpoint/2010/main" val="135341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9BE2-D245-4197-9E21-A1739B1B6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CC91-9E2F-44A7-8ED6-B2C01215550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AA2B79-E4C5-4238-9F92-0F1804EB8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311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7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C690E30-FD2D-40F1-8409-C489A57BA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5C595-E0CC-490B-9F8A-03111742C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78E5B9-E2C9-4330-AFAB-835A635E1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31416D-C072-414F-A8A0-AA50FFF41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4D281-1B6E-4D14-802E-3A9CF19AB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596635-E005-49CE-9024-59DC632D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07021D-70F8-4A12-BB94-96C385AD3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49CF3-22E9-4FF0-9CE8-4265F6CCC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8B5CA6-3FB4-4462-B4F9-08E65EA7C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5BB709-CAB5-4160-A9B4-A632B4C6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7AC90E1-8C0E-40E7-98F5-7A3716539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60A56-FC35-4E88-BA1A-9E1B9E519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E51273-4FB3-41F4-A786-A5C69B37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E38CD4-EECE-49C7-9135-E98A3C6F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C10F4A3-1AED-4920-B847-6DF65DB7D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65D93-036F-4B0B-82C9-C88B8785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E7DC03-1C54-44AC-8A6A-BA0A37B6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BF1E57-B74E-4BB1-9E86-E35794587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1899</TotalTime>
  <Words>1253</Words>
  <Application>Microsoft Office PowerPoint</Application>
  <PresentationFormat>On-screen Show (16:9)</PresentationFormat>
  <Paragraphs>174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JetBrains Mono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Aleksandr Kugushev</cp:lastModifiedBy>
  <cp:revision>377</cp:revision>
  <dcterms:created xsi:type="dcterms:W3CDTF">2018-01-26T19:23:30Z</dcterms:created>
  <dcterms:modified xsi:type="dcterms:W3CDTF">2020-11-10T18:48:23Z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